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40"/>
  </p:notesMasterIdLst>
  <p:sldIdLst>
    <p:sldId id="256" r:id="rId2"/>
    <p:sldId id="267" r:id="rId3"/>
    <p:sldId id="257" r:id="rId4"/>
    <p:sldId id="258" r:id="rId5"/>
    <p:sldId id="324" r:id="rId6"/>
    <p:sldId id="325" r:id="rId7"/>
    <p:sldId id="293" r:id="rId8"/>
    <p:sldId id="284" r:id="rId9"/>
    <p:sldId id="285" r:id="rId10"/>
    <p:sldId id="287" r:id="rId11"/>
    <p:sldId id="290" r:id="rId12"/>
    <p:sldId id="291" r:id="rId13"/>
    <p:sldId id="292" r:id="rId14"/>
    <p:sldId id="296" r:id="rId15"/>
    <p:sldId id="297" r:id="rId16"/>
    <p:sldId id="298" r:id="rId17"/>
    <p:sldId id="310" r:id="rId18"/>
    <p:sldId id="299" r:id="rId19"/>
    <p:sldId id="311" r:id="rId20"/>
    <p:sldId id="301" r:id="rId21"/>
    <p:sldId id="300" r:id="rId22"/>
    <p:sldId id="302" r:id="rId23"/>
    <p:sldId id="303" r:id="rId24"/>
    <p:sldId id="305" r:id="rId25"/>
    <p:sldId id="304" r:id="rId26"/>
    <p:sldId id="306" r:id="rId27"/>
    <p:sldId id="307" r:id="rId28"/>
    <p:sldId id="308" r:id="rId29"/>
    <p:sldId id="309" r:id="rId30"/>
    <p:sldId id="315" r:id="rId31"/>
    <p:sldId id="317" r:id="rId32"/>
    <p:sldId id="318" r:id="rId33"/>
    <p:sldId id="319" r:id="rId34"/>
    <p:sldId id="320" r:id="rId35"/>
    <p:sldId id="295" r:id="rId36"/>
    <p:sldId id="322" r:id="rId37"/>
    <p:sldId id="323" r:id="rId38"/>
    <p:sldId id="26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12" autoAdjust="0"/>
    <p:restoredTop sz="76197" autoAdjust="0"/>
  </p:normalViewPr>
  <p:slideViewPr>
    <p:cSldViewPr snapToGrid="0">
      <p:cViewPr varScale="1">
        <p:scale>
          <a:sx n="70" d="100"/>
          <a:sy n="70" d="100"/>
        </p:scale>
        <p:origin x="88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1A115-1025-4470-A76D-C23947611F34}" type="doc">
      <dgm:prSet loTypeId="urn:microsoft.com/office/officeart/2005/8/layout/orgChart1" loCatId="hierarchy" qsTypeId="urn:microsoft.com/office/officeart/2005/8/quickstyle/simple5" qsCatId="simple" csTypeId="urn:microsoft.com/office/officeart/2005/8/colors/accent1_4" csCatId="accent1" phldr="1"/>
      <dgm:spPr/>
      <dgm:t>
        <a:bodyPr/>
        <a:lstStyle/>
        <a:p>
          <a:endParaRPr lang="en-US"/>
        </a:p>
      </dgm:t>
    </dgm:pt>
    <dgm:pt modelId="{859BE5EE-B816-495D-A9EC-157DB0EBFB48}">
      <dgm:prSet phldrT="[Text]"/>
      <dgm:spPr/>
      <dgm:t>
        <a:bodyPr/>
        <a:lstStyle/>
        <a:p>
          <a:r>
            <a:rPr lang="en-US" dirty="0" smtClean="0"/>
            <a:t>Covington Substation</a:t>
          </a:r>
          <a:endParaRPr lang="en-US" dirty="0"/>
        </a:p>
      </dgm:t>
    </dgm:pt>
    <dgm:pt modelId="{4AB74A07-7641-4330-B434-02592EC830B2}" type="parTrans" cxnId="{475E7173-321B-431F-AD76-98F97FA1F6D6}">
      <dgm:prSet/>
      <dgm:spPr/>
      <dgm:t>
        <a:bodyPr/>
        <a:lstStyle/>
        <a:p>
          <a:endParaRPr lang="en-US"/>
        </a:p>
      </dgm:t>
    </dgm:pt>
    <dgm:pt modelId="{F83D45E0-5672-46FF-8C07-B4C32F19A023}" type="sibTrans" cxnId="{475E7173-321B-431F-AD76-98F97FA1F6D6}">
      <dgm:prSet/>
      <dgm:spPr/>
      <dgm:t>
        <a:bodyPr/>
        <a:lstStyle/>
        <a:p>
          <a:endParaRPr lang="en-US"/>
        </a:p>
      </dgm:t>
    </dgm:pt>
    <dgm:pt modelId="{AC1A53C7-0674-428C-BCB1-A5CD2B9F953A}">
      <dgm:prSet phldrT="[Text]"/>
      <dgm:spPr/>
      <dgm:t>
        <a:bodyPr/>
        <a:lstStyle/>
        <a:p>
          <a:r>
            <a:rPr lang="en-US" dirty="0"/>
            <a:t>2 Incoming </a:t>
          </a:r>
          <a:r>
            <a:rPr lang="en-US" dirty="0" smtClean="0"/>
            <a:t>lines (69kV)</a:t>
          </a:r>
          <a:endParaRPr lang="en-US" dirty="0"/>
        </a:p>
      </dgm:t>
    </dgm:pt>
    <dgm:pt modelId="{AB0C8BD8-5876-42C8-8F81-3621997B7298}" type="parTrans" cxnId="{59136149-87A0-4908-A6B4-8A1A7767A147}">
      <dgm:prSet/>
      <dgm:spPr/>
      <dgm:t>
        <a:bodyPr/>
        <a:lstStyle/>
        <a:p>
          <a:endParaRPr lang="en-US"/>
        </a:p>
      </dgm:t>
    </dgm:pt>
    <dgm:pt modelId="{D77C5A59-C482-4382-B0D1-AA890F24323B}" type="sibTrans" cxnId="{59136149-87A0-4908-A6B4-8A1A7767A147}">
      <dgm:prSet/>
      <dgm:spPr/>
      <dgm:t>
        <a:bodyPr/>
        <a:lstStyle/>
        <a:p>
          <a:endParaRPr lang="en-US"/>
        </a:p>
      </dgm:t>
    </dgm:pt>
    <dgm:pt modelId="{2A4E3FD6-596E-4170-AE03-159FAC3C4796}">
      <dgm:prSet phldrT="[Text]"/>
      <dgm:spPr/>
      <dgm:t>
        <a:bodyPr/>
        <a:lstStyle/>
        <a:p>
          <a:r>
            <a:rPr lang="en-US" dirty="0"/>
            <a:t>2 Outgoing </a:t>
          </a:r>
          <a:r>
            <a:rPr lang="en-US" dirty="0" smtClean="0"/>
            <a:t>feeders (13.2kV)</a:t>
          </a:r>
          <a:endParaRPr lang="en-US" dirty="0"/>
        </a:p>
      </dgm:t>
    </dgm:pt>
    <dgm:pt modelId="{FB6083E7-9F59-46EA-880E-EE9D173C5712}" type="parTrans" cxnId="{9D885E94-234A-48C5-8C19-8012FB7034BA}">
      <dgm:prSet/>
      <dgm:spPr/>
      <dgm:t>
        <a:bodyPr/>
        <a:lstStyle/>
        <a:p>
          <a:endParaRPr lang="en-US"/>
        </a:p>
      </dgm:t>
    </dgm:pt>
    <dgm:pt modelId="{830A2DCF-3D9B-49FC-A74D-C030CBDBA2DB}" type="sibTrans" cxnId="{9D885E94-234A-48C5-8C19-8012FB7034BA}">
      <dgm:prSet/>
      <dgm:spPr/>
      <dgm:t>
        <a:bodyPr/>
        <a:lstStyle/>
        <a:p>
          <a:endParaRPr lang="en-US"/>
        </a:p>
      </dgm:t>
    </dgm:pt>
    <dgm:pt modelId="{78953E12-912C-4CBA-86EB-42EB5892325C}">
      <dgm:prSet phldrT="[Text]"/>
      <dgm:spPr/>
      <dgm:t>
        <a:bodyPr/>
        <a:lstStyle/>
        <a:p>
          <a:r>
            <a:rPr lang="en-US" dirty="0"/>
            <a:t>1 </a:t>
          </a:r>
          <a:r>
            <a:rPr lang="en-US" dirty="0" smtClean="0"/>
            <a:t>Bank</a:t>
          </a:r>
        </a:p>
      </dgm:t>
    </dgm:pt>
    <dgm:pt modelId="{A72C20B6-DF94-4209-8E4C-FB305AEC412C}" type="parTrans" cxnId="{94E553A7-6D0F-440F-8F32-B01EDDC2BB52}">
      <dgm:prSet/>
      <dgm:spPr/>
      <dgm:t>
        <a:bodyPr/>
        <a:lstStyle/>
        <a:p>
          <a:endParaRPr lang="en-US"/>
        </a:p>
      </dgm:t>
    </dgm:pt>
    <dgm:pt modelId="{9A72C712-70AF-4E20-98E2-CD1B556764F7}" type="sibTrans" cxnId="{94E553A7-6D0F-440F-8F32-B01EDDC2BB52}">
      <dgm:prSet/>
      <dgm:spPr/>
      <dgm:t>
        <a:bodyPr/>
        <a:lstStyle/>
        <a:p>
          <a:endParaRPr lang="en-US"/>
        </a:p>
      </dgm:t>
    </dgm:pt>
    <dgm:pt modelId="{B39D2E93-40A9-4029-8F9F-67459FAC8402}">
      <dgm:prSet phldrT="[Text]"/>
      <dgm:spPr/>
      <dgm:t>
        <a:bodyPr/>
        <a:lstStyle/>
        <a:p>
          <a:r>
            <a:rPr lang="en-US" dirty="0"/>
            <a:t>4 Current Transformers</a:t>
          </a:r>
        </a:p>
      </dgm:t>
    </dgm:pt>
    <dgm:pt modelId="{1D46C501-C533-4205-8D2E-B024C3C579B5}" type="parTrans" cxnId="{330F20EA-AFC3-41AB-809C-F92AF3ED0863}">
      <dgm:prSet/>
      <dgm:spPr/>
      <dgm:t>
        <a:bodyPr/>
        <a:lstStyle/>
        <a:p>
          <a:endParaRPr lang="en-US"/>
        </a:p>
      </dgm:t>
    </dgm:pt>
    <dgm:pt modelId="{500B1F6C-126C-4822-A594-067AF1E30D78}" type="sibTrans" cxnId="{330F20EA-AFC3-41AB-809C-F92AF3ED0863}">
      <dgm:prSet/>
      <dgm:spPr/>
      <dgm:t>
        <a:bodyPr/>
        <a:lstStyle/>
        <a:p>
          <a:endParaRPr lang="en-US"/>
        </a:p>
      </dgm:t>
    </dgm:pt>
    <dgm:pt modelId="{C2CDE1DF-3D1B-468F-8690-46E06EF76E83}">
      <dgm:prSet phldrT="[Text]"/>
      <dgm:spPr/>
      <dgm:t>
        <a:bodyPr/>
        <a:lstStyle/>
        <a:p>
          <a:r>
            <a:rPr lang="en-US" dirty="0"/>
            <a:t>2 Protection Relays</a:t>
          </a:r>
        </a:p>
      </dgm:t>
    </dgm:pt>
    <dgm:pt modelId="{EDA7BBA1-6D8D-437A-95F7-6A368B5C77A6}" type="parTrans" cxnId="{78EDDC18-E8C3-4CA8-995E-6BB50C114912}">
      <dgm:prSet/>
      <dgm:spPr/>
      <dgm:t>
        <a:bodyPr/>
        <a:lstStyle/>
        <a:p>
          <a:endParaRPr lang="en-US"/>
        </a:p>
      </dgm:t>
    </dgm:pt>
    <dgm:pt modelId="{B285DEE5-857A-46E5-9DF6-7B98474A0FD7}" type="sibTrans" cxnId="{78EDDC18-E8C3-4CA8-995E-6BB50C114912}">
      <dgm:prSet/>
      <dgm:spPr/>
      <dgm:t>
        <a:bodyPr/>
        <a:lstStyle/>
        <a:p>
          <a:endParaRPr lang="en-US"/>
        </a:p>
      </dgm:t>
    </dgm:pt>
    <dgm:pt modelId="{06D55104-D084-4234-AFDA-5B04399CE745}">
      <dgm:prSet phldrT="[Text]"/>
      <dgm:spPr/>
      <dgm:t>
        <a:bodyPr/>
        <a:lstStyle/>
        <a:p>
          <a:r>
            <a:rPr lang="en-US" dirty="0"/>
            <a:t>2 Circuit Breakers</a:t>
          </a:r>
        </a:p>
      </dgm:t>
    </dgm:pt>
    <dgm:pt modelId="{F05A6E5E-EC43-4382-88ED-1772141C0310}" type="parTrans" cxnId="{C8A276D8-232E-48EA-9B9D-B9AD5D9E9FA3}">
      <dgm:prSet/>
      <dgm:spPr/>
      <dgm:t>
        <a:bodyPr/>
        <a:lstStyle/>
        <a:p>
          <a:endParaRPr lang="en-US"/>
        </a:p>
      </dgm:t>
    </dgm:pt>
    <dgm:pt modelId="{AE2845E2-9F65-4720-8149-0D00097143CA}" type="sibTrans" cxnId="{C8A276D8-232E-48EA-9B9D-B9AD5D9E9FA3}">
      <dgm:prSet/>
      <dgm:spPr/>
      <dgm:t>
        <a:bodyPr/>
        <a:lstStyle/>
        <a:p>
          <a:endParaRPr lang="en-US"/>
        </a:p>
      </dgm:t>
    </dgm:pt>
    <dgm:pt modelId="{70536D34-9385-4DEA-8059-0B880490E54B}">
      <dgm:prSet phldrT="[Text]"/>
      <dgm:spPr/>
      <dgm:t>
        <a:bodyPr/>
        <a:lstStyle/>
        <a:p>
          <a:r>
            <a:rPr lang="en-US" dirty="0" smtClean="0"/>
            <a:t>6 Current Transformers</a:t>
          </a:r>
          <a:endParaRPr lang="en-US" dirty="0"/>
        </a:p>
      </dgm:t>
    </dgm:pt>
    <dgm:pt modelId="{3A638E7A-C002-4D60-B9F9-92B7ECD5BAB2}" type="parTrans" cxnId="{F32749A7-95B9-4F88-8F0A-A631A8626204}">
      <dgm:prSet/>
      <dgm:spPr/>
      <dgm:t>
        <a:bodyPr/>
        <a:lstStyle/>
        <a:p>
          <a:endParaRPr lang="en-US"/>
        </a:p>
      </dgm:t>
    </dgm:pt>
    <dgm:pt modelId="{FB577A69-F4A1-4901-A0F7-64475C5E449E}" type="sibTrans" cxnId="{F32749A7-95B9-4F88-8F0A-A631A8626204}">
      <dgm:prSet/>
      <dgm:spPr/>
      <dgm:t>
        <a:bodyPr/>
        <a:lstStyle/>
        <a:p>
          <a:endParaRPr lang="en-US"/>
        </a:p>
      </dgm:t>
    </dgm:pt>
    <dgm:pt modelId="{D81026B2-F5F5-4E6C-ACAE-87D30F2EEA10}">
      <dgm:prSet phldrT="[Text]"/>
      <dgm:spPr/>
      <dgm:t>
        <a:bodyPr/>
        <a:lstStyle/>
        <a:p>
          <a:r>
            <a:rPr lang="en-US" dirty="0" smtClean="0"/>
            <a:t>3 Protection Relays</a:t>
          </a:r>
          <a:endParaRPr lang="en-US" dirty="0"/>
        </a:p>
      </dgm:t>
    </dgm:pt>
    <dgm:pt modelId="{E649C39C-1F81-4A80-B92D-526A7A729A87}" type="parTrans" cxnId="{F997ECA6-1ED8-456A-939D-3B94B310FC30}">
      <dgm:prSet/>
      <dgm:spPr/>
      <dgm:t>
        <a:bodyPr/>
        <a:lstStyle/>
        <a:p>
          <a:endParaRPr lang="en-US"/>
        </a:p>
      </dgm:t>
    </dgm:pt>
    <dgm:pt modelId="{0AF22428-F224-4F91-8B6E-65BC0E4D9B83}" type="sibTrans" cxnId="{F997ECA6-1ED8-456A-939D-3B94B310FC30}">
      <dgm:prSet/>
      <dgm:spPr/>
      <dgm:t>
        <a:bodyPr/>
        <a:lstStyle/>
        <a:p>
          <a:endParaRPr lang="en-US"/>
        </a:p>
      </dgm:t>
    </dgm:pt>
    <dgm:pt modelId="{F3125996-2290-449E-9041-5B40CC486D1B}">
      <dgm:prSet phldrT="[Text]"/>
      <dgm:spPr/>
      <dgm:t>
        <a:bodyPr/>
        <a:lstStyle/>
        <a:p>
          <a:r>
            <a:rPr lang="en-US" dirty="0" smtClean="0"/>
            <a:t>1 Power Transformer (22.4MVA)</a:t>
          </a:r>
          <a:endParaRPr lang="en-US" dirty="0"/>
        </a:p>
      </dgm:t>
    </dgm:pt>
    <dgm:pt modelId="{0AA26E3C-6B01-4E5F-A6A1-DA55F0F1D463}" type="sibTrans" cxnId="{11DF4955-768A-4483-91F3-BC3EF71E3783}">
      <dgm:prSet/>
      <dgm:spPr/>
      <dgm:t>
        <a:bodyPr/>
        <a:lstStyle/>
        <a:p>
          <a:endParaRPr lang="en-US"/>
        </a:p>
      </dgm:t>
    </dgm:pt>
    <dgm:pt modelId="{E82AD31F-A61A-4483-A9E7-DFB5B0C4C755}" type="parTrans" cxnId="{11DF4955-768A-4483-91F3-BC3EF71E3783}">
      <dgm:prSet/>
      <dgm:spPr/>
      <dgm:t>
        <a:bodyPr/>
        <a:lstStyle/>
        <a:p>
          <a:endParaRPr lang="en-US"/>
        </a:p>
      </dgm:t>
    </dgm:pt>
    <dgm:pt modelId="{3AB9E4BE-FB02-4625-A0A9-570C85CD694F}">
      <dgm:prSet phldrT="[Text]"/>
      <dgm:spPr/>
      <dgm:t>
        <a:bodyPr/>
        <a:lstStyle/>
        <a:p>
          <a:r>
            <a:rPr lang="en-US" dirty="0" smtClean="0"/>
            <a:t>1 Circuit Switcher &amp; 1 Circuit Breaker</a:t>
          </a:r>
          <a:endParaRPr lang="en-US" dirty="0"/>
        </a:p>
      </dgm:t>
    </dgm:pt>
    <dgm:pt modelId="{0E815F71-91B2-4363-8107-28EA517F838C}" type="parTrans" cxnId="{ACFCFAC6-02C7-4C3C-BA77-561990E32000}">
      <dgm:prSet/>
      <dgm:spPr/>
      <dgm:t>
        <a:bodyPr/>
        <a:lstStyle/>
        <a:p>
          <a:endParaRPr lang="en-US"/>
        </a:p>
      </dgm:t>
    </dgm:pt>
    <dgm:pt modelId="{E47CE4B2-F150-4F06-BECD-2D33754EA7CC}" type="sibTrans" cxnId="{ACFCFAC6-02C7-4C3C-BA77-561990E32000}">
      <dgm:prSet/>
      <dgm:spPr/>
      <dgm:t>
        <a:bodyPr/>
        <a:lstStyle/>
        <a:p>
          <a:endParaRPr lang="en-US"/>
        </a:p>
      </dgm:t>
    </dgm:pt>
    <dgm:pt modelId="{DE704A1B-F013-4923-81EA-9D7BCEECF8CA}">
      <dgm:prSet phldrT="[Text]"/>
      <dgm:spPr/>
      <dgm:t>
        <a:bodyPr/>
        <a:lstStyle/>
        <a:p>
          <a:r>
            <a:rPr lang="en-US" dirty="0" smtClean="0"/>
            <a:t>2 Motorized Switches</a:t>
          </a:r>
          <a:endParaRPr lang="en-US" dirty="0"/>
        </a:p>
      </dgm:t>
    </dgm:pt>
    <dgm:pt modelId="{1298ED6D-6D8E-49FB-BABE-BACB79E83A38}" type="parTrans" cxnId="{2691C7CF-CBE9-4AA7-8488-450A2C0969B8}">
      <dgm:prSet/>
      <dgm:spPr/>
      <dgm:t>
        <a:bodyPr/>
        <a:lstStyle/>
        <a:p>
          <a:endParaRPr lang="en-US"/>
        </a:p>
      </dgm:t>
    </dgm:pt>
    <dgm:pt modelId="{90D918A0-BC9E-4489-A25D-EECB468FEC95}" type="sibTrans" cxnId="{2691C7CF-CBE9-4AA7-8488-450A2C0969B8}">
      <dgm:prSet/>
      <dgm:spPr/>
      <dgm:t>
        <a:bodyPr/>
        <a:lstStyle/>
        <a:p>
          <a:endParaRPr lang="en-US"/>
        </a:p>
      </dgm:t>
    </dgm:pt>
    <dgm:pt modelId="{4CDFA87A-9EB9-41BA-907B-264D6896EF84}" type="pres">
      <dgm:prSet presAssocID="{0A71A115-1025-4470-A76D-C23947611F34}" presName="hierChild1" presStyleCnt="0">
        <dgm:presLayoutVars>
          <dgm:orgChart val="1"/>
          <dgm:chPref val="1"/>
          <dgm:dir/>
          <dgm:animOne val="branch"/>
          <dgm:animLvl val="lvl"/>
          <dgm:resizeHandles/>
        </dgm:presLayoutVars>
      </dgm:prSet>
      <dgm:spPr/>
      <dgm:t>
        <a:bodyPr/>
        <a:lstStyle/>
        <a:p>
          <a:endParaRPr lang="en-US"/>
        </a:p>
      </dgm:t>
    </dgm:pt>
    <dgm:pt modelId="{1199D208-0B27-449A-92A2-5840FE5B1499}" type="pres">
      <dgm:prSet presAssocID="{859BE5EE-B816-495D-A9EC-157DB0EBFB48}" presName="hierRoot1" presStyleCnt="0">
        <dgm:presLayoutVars>
          <dgm:hierBranch val="init"/>
        </dgm:presLayoutVars>
      </dgm:prSet>
      <dgm:spPr/>
      <dgm:t>
        <a:bodyPr/>
        <a:lstStyle/>
        <a:p>
          <a:endParaRPr lang="en-US"/>
        </a:p>
      </dgm:t>
    </dgm:pt>
    <dgm:pt modelId="{463FBD03-F52B-4D47-B009-F75C74D1C56C}" type="pres">
      <dgm:prSet presAssocID="{859BE5EE-B816-495D-A9EC-157DB0EBFB48}" presName="rootComposite1" presStyleCnt="0"/>
      <dgm:spPr/>
      <dgm:t>
        <a:bodyPr/>
        <a:lstStyle/>
        <a:p>
          <a:endParaRPr lang="en-US"/>
        </a:p>
      </dgm:t>
    </dgm:pt>
    <dgm:pt modelId="{70B08023-B5AD-4DAC-866C-A30D955C29D8}" type="pres">
      <dgm:prSet presAssocID="{859BE5EE-B816-495D-A9EC-157DB0EBFB48}" presName="rootText1" presStyleLbl="node0" presStyleIdx="0" presStyleCnt="1">
        <dgm:presLayoutVars>
          <dgm:chPref val="3"/>
        </dgm:presLayoutVars>
      </dgm:prSet>
      <dgm:spPr/>
      <dgm:t>
        <a:bodyPr/>
        <a:lstStyle/>
        <a:p>
          <a:endParaRPr lang="en-US"/>
        </a:p>
      </dgm:t>
    </dgm:pt>
    <dgm:pt modelId="{CE2EAC6F-6EED-4523-92C4-8F00499BD320}" type="pres">
      <dgm:prSet presAssocID="{859BE5EE-B816-495D-A9EC-157DB0EBFB48}" presName="rootConnector1" presStyleLbl="node1" presStyleIdx="0" presStyleCnt="0"/>
      <dgm:spPr/>
      <dgm:t>
        <a:bodyPr/>
        <a:lstStyle/>
        <a:p>
          <a:endParaRPr lang="en-US"/>
        </a:p>
      </dgm:t>
    </dgm:pt>
    <dgm:pt modelId="{6C20696F-4116-4060-9D69-86F7985C65E1}" type="pres">
      <dgm:prSet presAssocID="{859BE5EE-B816-495D-A9EC-157DB0EBFB48}" presName="hierChild2" presStyleCnt="0"/>
      <dgm:spPr/>
      <dgm:t>
        <a:bodyPr/>
        <a:lstStyle/>
        <a:p>
          <a:endParaRPr lang="en-US"/>
        </a:p>
      </dgm:t>
    </dgm:pt>
    <dgm:pt modelId="{B70D3178-93F4-4028-B6A7-6F4AC1BD2580}" type="pres">
      <dgm:prSet presAssocID="{AB0C8BD8-5876-42C8-8F81-3621997B7298}" presName="Name37" presStyleLbl="parChTrans1D2" presStyleIdx="0" presStyleCnt="3"/>
      <dgm:spPr/>
      <dgm:t>
        <a:bodyPr/>
        <a:lstStyle/>
        <a:p>
          <a:endParaRPr lang="en-US"/>
        </a:p>
      </dgm:t>
    </dgm:pt>
    <dgm:pt modelId="{76501300-F8C4-405E-988B-C3A67E53CC78}" type="pres">
      <dgm:prSet presAssocID="{AC1A53C7-0674-428C-BCB1-A5CD2B9F953A}" presName="hierRoot2" presStyleCnt="0">
        <dgm:presLayoutVars>
          <dgm:hierBranch val="init"/>
        </dgm:presLayoutVars>
      </dgm:prSet>
      <dgm:spPr/>
      <dgm:t>
        <a:bodyPr/>
        <a:lstStyle/>
        <a:p>
          <a:endParaRPr lang="en-US"/>
        </a:p>
      </dgm:t>
    </dgm:pt>
    <dgm:pt modelId="{282D0B1F-6654-4F28-BEA5-965EF2CF6816}" type="pres">
      <dgm:prSet presAssocID="{AC1A53C7-0674-428C-BCB1-A5CD2B9F953A}" presName="rootComposite" presStyleCnt="0"/>
      <dgm:spPr/>
      <dgm:t>
        <a:bodyPr/>
        <a:lstStyle/>
        <a:p>
          <a:endParaRPr lang="en-US"/>
        </a:p>
      </dgm:t>
    </dgm:pt>
    <dgm:pt modelId="{C1EE0EE5-B8EC-4E99-B614-6E9F89B8E6F2}" type="pres">
      <dgm:prSet presAssocID="{AC1A53C7-0674-428C-BCB1-A5CD2B9F953A}" presName="rootText" presStyleLbl="node2" presStyleIdx="0" presStyleCnt="3">
        <dgm:presLayoutVars>
          <dgm:chPref val="3"/>
        </dgm:presLayoutVars>
      </dgm:prSet>
      <dgm:spPr/>
      <dgm:t>
        <a:bodyPr/>
        <a:lstStyle/>
        <a:p>
          <a:endParaRPr lang="en-US"/>
        </a:p>
      </dgm:t>
    </dgm:pt>
    <dgm:pt modelId="{FA0B0943-6417-46F8-8710-23C8DC1866E5}" type="pres">
      <dgm:prSet presAssocID="{AC1A53C7-0674-428C-BCB1-A5CD2B9F953A}" presName="rootConnector" presStyleLbl="node2" presStyleIdx="0" presStyleCnt="3"/>
      <dgm:spPr/>
      <dgm:t>
        <a:bodyPr/>
        <a:lstStyle/>
        <a:p>
          <a:endParaRPr lang="en-US"/>
        </a:p>
      </dgm:t>
    </dgm:pt>
    <dgm:pt modelId="{4D745CCA-1353-4FB7-B70B-920A1F37DEAF}" type="pres">
      <dgm:prSet presAssocID="{AC1A53C7-0674-428C-BCB1-A5CD2B9F953A}" presName="hierChild4" presStyleCnt="0"/>
      <dgm:spPr/>
      <dgm:t>
        <a:bodyPr/>
        <a:lstStyle/>
        <a:p>
          <a:endParaRPr lang="en-US"/>
        </a:p>
      </dgm:t>
    </dgm:pt>
    <dgm:pt modelId="{FBC6813E-17F6-407D-B19A-7F61EE8B1813}" type="pres">
      <dgm:prSet presAssocID="{1298ED6D-6D8E-49FB-BABE-BACB79E83A38}" presName="Name37" presStyleLbl="parChTrans1D3" presStyleIdx="0" presStyleCnt="8"/>
      <dgm:spPr/>
      <dgm:t>
        <a:bodyPr/>
        <a:lstStyle/>
        <a:p>
          <a:endParaRPr lang="en-US"/>
        </a:p>
      </dgm:t>
    </dgm:pt>
    <dgm:pt modelId="{3D47457F-A2A7-43FB-948C-C8104DBDF0E3}" type="pres">
      <dgm:prSet presAssocID="{DE704A1B-F013-4923-81EA-9D7BCEECF8CA}" presName="hierRoot2" presStyleCnt="0">
        <dgm:presLayoutVars>
          <dgm:hierBranch val="init"/>
        </dgm:presLayoutVars>
      </dgm:prSet>
      <dgm:spPr/>
      <dgm:t>
        <a:bodyPr/>
        <a:lstStyle/>
        <a:p>
          <a:endParaRPr lang="en-US"/>
        </a:p>
      </dgm:t>
    </dgm:pt>
    <dgm:pt modelId="{4FA689C1-2B30-4C09-ADDC-B38BF9334356}" type="pres">
      <dgm:prSet presAssocID="{DE704A1B-F013-4923-81EA-9D7BCEECF8CA}" presName="rootComposite" presStyleCnt="0"/>
      <dgm:spPr/>
      <dgm:t>
        <a:bodyPr/>
        <a:lstStyle/>
        <a:p>
          <a:endParaRPr lang="en-US"/>
        </a:p>
      </dgm:t>
    </dgm:pt>
    <dgm:pt modelId="{3AF1C135-D3EC-483E-9EC9-D1446A483EA9}" type="pres">
      <dgm:prSet presAssocID="{DE704A1B-F013-4923-81EA-9D7BCEECF8CA}" presName="rootText" presStyleLbl="node3" presStyleIdx="0" presStyleCnt="8">
        <dgm:presLayoutVars>
          <dgm:chPref val="3"/>
        </dgm:presLayoutVars>
      </dgm:prSet>
      <dgm:spPr/>
      <dgm:t>
        <a:bodyPr/>
        <a:lstStyle/>
        <a:p>
          <a:endParaRPr lang="en-US"/>
        </a:p>
      </dgm:t>
    </dgm:pt>
    <dgm:pt modelId="{7802C257-EC90-4976-84D0-C2C3C04BFF16}" type="pres">
      <dgm:prSet presAssocID="{DE704A1B-F013-4923-81EA-9D7BCEECF8CA}" presName="rootConnector" presStyleLbl="node3" presStyleIdx="0" presStyleCnt="8"/>
      <dgm:spPr/>
      <dgm:t>
        <a:bodyPr/>
        <a:lstStyle/>
        <a:p>
          <a:endParaRPr lang="en-US"/>
        </a:p>
      </dgm:t>
    </dgm:pt>
    <dgm:pt modelId="{B8B7771F-C0A4-4DD3-9E08-0931940A5CCD}" type="pres">
      <dgm:prSet presAssocID="{DE704A1B-F013-4923-81EA-9D7BCEECF8CA}" presName="hierChild4" presStyleCnt="0"/>
      <dgm:spPr/>
      <dgm:t>
        <a:bodyPr/>
        <a:lstStyle/>
        <a:p>
          <a:endParaRPr lang="en-US"/>
        </a:p>
      </dgm:t>
    </dgm:pt>
    <dgm:pt modelId="{C76955F5-D780-40BA-9252-05D2CF4861B0}" type="pres">
      <dgm:prSet presAssocID="{DE704A1B-F013-4923-81EA-9D7BCEECF8CA}" presName="hierChild5" presStyleCnt="0"/>
      <dgm:spPr/>
      <dgm:t>
        <a:bodyPr/>
        <a:lstStyle/>
        <a:p>
          <a:endParaRPr lang="en-US"/>
        </a:p>
      </dgm:t>
    </dgm:pt>
    <dgm:pt modelId="{781DE8DA-AB4A-4202-8B65-B18408E5C98E}" type="pres">
      <dgm:prSet presAssocID="{AC1A53C7-0674-428C-BCB1-A5CD2B9F953A}" presName="hierChild5" presStyleCnt="0"/>
      <dgm:spPr/>
      <dgm:t>
        <a:bodyPr/>
        <a:lstStyle/>
        <a:p>
          <a:endParaRPr lang="en-US"/>
        </a:p>
      </dgm:t>
    </dgm:pt>
    <dgm:pt modelId="{61465E5C-8709-422C-9FDA-4F792FCB20C4}" type="pres">
      <dgm:prSet presAssocID="{A72C20B6-DF94-4209-8E4C-FB305AEC412C}" presName="Name37" presStyleLbl="parChTrans1D2" presStyleIdx="1" presStyleCnt="3"/>
      <dgm:spPr/>
      <dgm:t>
        <a:bodyPr/>
        <a:lstStyle/>
        <a:p>
          <a:endParaRPr lang="en-US"/>
        </a:p>
      </dgm:t>
    </dgm:pt>
    <dgm:pt modelId="{7FC06030-293A-4232-8E21-1BAC4FE94090}" type="pres">
      <dgm:prSet presAssocID="{78953E12-912C-4CBA-86EB-42EB5892325C}" presName="hierRoot2" presStyleCnt="0">
        <dgm:presLayoutVars>
          <dgm:hierBranch val="init"/>
        </dgm:presLayoutVars>
      </dgm:prSet>
      <dgm:spPr/>
      <dgm:t>
        <a:bodyPr/>
        <a:lstStyle/>
        <a:p>
          <a:endParaRPr lang="en-US"/>
        </a:p>
      </dgm:t>
    </dgm:pt>
    <dgm:pt modelId="{FEFE5FE6-5EE3-465F-86E9-788EE8AD148E}" type="pres">
      <dgm:prSet presAssocID="{78953E12-912C-4CBA-86EB-42EB5892325C}" presName="rootComposite" presStyleCnt="0"/>
      <dgm:spPr/>
      <dgm:t>
        <a:bodyPr/>
        <a:lstStyle/>
        <a:p>
          <a:endParaRPr lang="en-US"/>
        </a:p>
      </dgm:t>
    </dgm:pt>
    <dgm:pt modelId="{A1907E0E-3E13-4D03-A477-9866405F0478}" type="pres">
      <dgm:prSet presAssocID="{78953E12-912C-4CBA-86EB-42EB5892325C}" presName="rootText" presStyleLbl="node2" presStyleIdx="1" presStyleCnt="3">
        <dgm:presLayoutVars>
          <dgm:chPref val="3"/>
        </dgm:presLayoutVars>
      </dgm:prSet>
      <dgm:spPr/>
      <dgm:t>
        <a:bodyPr/>
        <a:lstStyle/>
        <a:p>
          <a:endParaRPr lang="en-US"/>
        </a:p>
      </dgm:t>
    </dgm:pt>
    <dgm:pt modelId="{AD26DFD1-1484-40EC-AD7D-694249995D12}" type="pres">
      <dgm:prSet presAssocID="{78953E12-912C-4CBA-86EB-42EB5892325C}" presName="rootConnector" presStyleLbl="node2" presStyleIdx="1" presStyleCnt="3"/>
      <dgm:spPr/>
      <dgm:t>
        <a:bodyPr/>
        <a:lstStyle/>
        <a:p>
          <a:endParaRPr lang="en-US"/>
        </a:p>
      </dgm:t>
    </dgm:pt>
    <dgm:pt modelId="{1CBCCBDC-5AB9-4DEB-8976-741618C7BA78}" type="pres">
      <dgm:prSet presAssocID="{78953E12-912C-4CBA-86EB-42EB5892325C}" presName="hierChild4" presStyleCnt="0"/>
      <dgm:spPr/>
      <dgm:t>
        <a:bodyPr/>
        <a:lstStyle/>
        <a:p>
          <a:endParaRPr lang="en-US"/>
        </a:p>
      </dgm:t>
    </dgm:pt>
    <dgm:pt modelId="{4F6CA615-A4D8-4A1C-9B8D-415703822727}" type="pres">
      <dgm:prSet presAssocID="{E82AD31F-A61A-4483-A9E7-DFB5B0C4C755}" presName="Name37" presStyleLbl="parChTrans1D3" presStyleIdx="1" presStyleCnt="8"/>
      <dgm:spPr/>
      <dgm:t>
        <a:bodyPr/>
        <a:lstStyle/>
        <a:p>
          <a:endParaRPr lang="en-US"/>
        </a:p>
      </dgm:t>
    </dgm:pt>
    <dgm:pt modelId="{F02BEE94-71EC-448E-BCA3-037F98DA3744}" type="pres">
      <dgm:prSet presAssocID="{F3125996-2290-449E-9041-5B40CC486D1B}" presName="hierRoot2" presStyleCnt="0">
        <dgm:presLayoutVars>
          <dgm:hierBranch val="init"/>
        </dgm:presLayoutVars>
      </dgm:prSet>
      <dgm:spPr/>
      <dgm:t>
        <a:bodyPr/>
        <a:lstStyle/>
        <a:p>
          <a:endParaRPr lang="en-US"/>
        </a:p>
      </dgm:t>
    </dgm:pt>
    <dgm:pt modelId="{7D3F97FE-3E05-4915-8D95-174F8DF1307F}" type="pres">
      <dgm:prSet presAssocID="{F3125996-2290-449E-9041-5B40CC486D1B}" presName="rootComposite" presStyleCnt="0"/>
      <dgm:spPr/>
      <dgm:t>
        <a:bodyPr/>
        <a:lstStyle/>
        <a:p>
          <a:endParaRPr lang="en-US"/>
        </a:p>
      </dgm:t>
    </dgm:pt>
    <dgm:pt modelId="{ED94D48D-542A-4477-81C5-8A760D9C7D48}" type="pres">
      <dgm:prSet presAssocID="{F3125996-2290-449E-9041-5B40CC486D1B}" presName="rootText" presStyleLbl="node3" presStyleIdx="1" presStyleCnt="8">
        <dgm:presLayoutVars>
          <dgm:chPref val="3"/>
        </dgm:presLayoutVars>
      </dgm:prSet>
      <dgm:spPr/>
      <dgm:t>
        <a:bodyPr/>
        <a:lstStyle/>
        <a:p>
          <a:endParaRPr lang="en-US"/>
        </a:p>
      </dgm:t>
    </dgm:pt>
    <dgm:pt modelId="{DE2FC37C-7991-4AFA-8878-98D7B7ED6E34}" type="pres">
      <dgm:prSet presAssocID="{F3125996-2290-449E-9041-5B40CC486D1B}" presName="rootConnector" presStyleLbl="node3" presStyleIdx="1" presStyleCnt="8"/>
      <dgm:spPr/>
      <dgm:t>
        <a:bodyPr/>
        <a:lstStyle/>
        <a:p>
          <a:endParaRPr lang="en-US"/>
        </a:p>
      </dgm:t>
    </dgm:pt>
    <dgm:pt modelId="{988AB42C-CD0B-4AB8-A0F8-16970AAA18A5}" type="pres">
      <dgm:prSet presAssocID="{F3125996-2290-449E-9041-5B40CC486D1B}" presName="hierChild4" presStyleCnt="0"/>
      <dgm:spPr/>
      <dgm:t>
        <a:bodyPr/>
        <a:lstStyle/>
        <a:p>
          <a:endParaRPr lang="en-US"/>
        </a:p>
      </dgm:t>
    </dgm:pt>
    <dgm:pt modelId="{A5BD5524-B18B-4C53-8D70-044A616C9FF2}" type="pres">
      <dgm:prSet presAssocID="{F3125996-2290-449E-9041-5B40CC486D1B}" presName="hierChild5" presStyleCnt="0"/>
      <dgm:spPr/>
      <dgm:t>
        <a:bodyPr/>
        <a:lstStyle/>
        <a:p>
          <a:endParaRPr lang="en-US"/>
        </a:p>
      </dgm:t>
    </dgm:pt>
    <dgm:pt modelId="{B0249DAB-B5A4-422A-BED2-87B7732106CC}" type="pres">
      <dgm:prSet presAssocID="{3A638E7A-C002-4D60-B9F9-92B7ECD5BAB2}" presName="Name37" presStyleLbl="parChTrans1D3" presStyleIdx="2" presStyleCnt="8"/>
      <dgm:spPr/>
      <dgm:t>
        <a:bodyPr/>
        <a:lstStyle/>
        <a:p>
          <a:endParaRPr lang="en-US"/>
        </a:p>
      </dgm:t>
    </dgm:pt>
    <dgm:pt modelId="{6F93DA16-1EA2-460B-92D1-170A1250A90E}" type="pres">
      <dgm:prSet presAssocID="{70536D34-9385-4DEA-8059-0B880490E54B}" presName="hierRoot2" presStyleCnt="0">
        <dgm:presLayoutVars>
          <dgm:hierBranch val="init"/>
        </dgm:presLayoutVars>
      </dgm:prSet>
      <dgm:spPr/>
      <dgm:t>
        <a:bodyPr/>
        <a:lstStyle/>
        <a:p>
          <a:endParaRPr lang="en-US"/>
        </a:p>
      </dgm:t>
    </dgm:pt>
    <dgm:pt modelId="{ABFC7B88-BC56-4C1E-8ECA-A8A3FAE7A2B4}" type="pres">
      <dgm:prSet presAssocID="{70536D34-9385-4DEA-8059-0B880490E54B}" presName="rootComposite" presStyleCnt="0"/>
      <dgm:spPr/>
      <dgm:t>
        <a:bodyPr/>
        <a:lstStyle/>
        <a:p>
          <a:endParaRPr lang="en-US"/>
        </a:p>
      </dgm:t>
    </dgm:pt>
    <dgm:pt modelId="{D9032F92-9222-4DFC-A72A-4AB7F1694013}" type="pres">
      <dgm:prSet presAssocID="{70536D34-9385-4DEA-8059-0B880490E54B}" presName="rootText" presStyleLbl="node3" presStyleIdx="2" presStyleCnt="8">
        <dgm:presLayoutVars>
          <dgm:chPref val="3"/>
        </dgm:presLayoutVars>
      </dgm:prSet>
      <dgm:spPr/>
      <dgm:t>
        <a:bodyPr/>
        <a:lstStyle/>
        <a:p>
          <a:endParaRPr lang="en-US"/>
        </a:p>
      </dgm:t>
    </dgm:pt>
    <dgm:pt modelId="{BC10487B-20E2-4B2D-BD39-A65807E56368}" type="pres">
      <dgm:prSet presAssocID="{70536D34-9385-4DEA-8059-0B880490E54B}" presName="rootConnector" presStyleLbl="node3" presStyleIdx="2" presStyleCnt="8"/>
      <dgm:spPr/>
      <dgm:t>
        <a:bodyPr/>
        <a:lstStyle/>
        <a:p>
          <a:endParaRPr lang="en-US"/>
        </a:p>
      </dgm:t>
    </dgm:pt>
    <dgm:pt modelId="{25206E2B-7522-4312-BE17-A2C5A7AEB943}" type="pres">
      <dgm:prSet presAssocID="{70536D34-9385-4DEA-8059-0B880490E54B}" presName="hierChild4" presStyleCnt="0"/>
      <dgm:spPr/>
      <dgm:t>
        <a:bodyPr/>
        <a:lstStyle/>
        <a:p>
          <a:endParaRPr lang="en-US"/>
        </a:p>
      </dgm:t>
    </dgm:pt>
    <dgm:pt modelId="{49BD705B-CFCA-49D0-94CA-B4F940A98AB3}" type="pres">
      <dgm:prSet presAssocID="{70536D34-9385-4DEA-8059-0B880490E54B}" presName="hierChild5" presStyleCnt="0"/>
      <dgm:spPr/>
      <dgm:t>
        <a:bodyPr/>
        <a:lstStyle/>
        <a:p>
          <a:endParaRPr lang="en-US"/>
        </a:p>
      </dgm:t>
    </dgm:pt>
    <dgm:pt modelId="{C1577DF6-FDA3-406A-8BE9-34D35EA49E36}" type="pres">
      <dgm:prSet presAssocID="{E649C39C-1F81-4A80-B92D-526A7A729A87}" presName="Name37" presStyleLbl="parChTrans1D3" presStyleIdx="3" presStyleCnt="8"/>
      <dgm:spPr/>
      <dgm:t>
        <a:bodyPr/>
        <a:lstStyle/>
        <a:p>
          <a:endParaRPr lang="en-US"/>
        </a:p>
      </dgm:t>
    </dgm:pt>
    <dgm:pt modelId="{F5C644D7-5EF1-4267-AA91-F9AC8B18E5F5}" type="pres">
      <dgm:prSet presAssocID="{D81026B2-F5F5-4E6C-ACAE-87D30F2EEA10}" presName="hierRoot2" presStyleCnt="0">
        <dgm:presLayoutVars>
          <dgm:hierBranch val="init"/>
        </dgm:presLayoutVars>
      </dgm:prSet>
      <dgm:spPr/>
      <dgm:t>
        <a:bodyPr/>
        <a:lstStyle/>
        <a:p>
          <a:endParaRPr lang="en-US"/>
        </a:p>
      </dgm:t>
    </dgm:pt>
    <dgm:pt modelId="{F8F3E9BC-E700-40E1-8263-54B718F31169}" type="pres">
      <dgm:prSet presAssocID="{D81026B2-F5F5-4E6C-ACAE-87D30F2EEA10}" presName="rootComposite" presStyleCnt="0"/>
      <dgm:spPr/>
      <dgm:t>
        <a:bodyPr/>
        <a:lstStyle/>
        <a:p>
          <a:endParaRPr lang="en-US"/>
        </a:p>
      </dgm:t>
    </dgm:pt>
    <dgm:pt modelId="{9FDE50FE-EDDC-4831-89FE-25E147EC9BE2}" type="pres">
      <dgm:prSet presAssocID="{D81026B2-F5F5-4E6C-ACAE-87D30F2EEA10}" presName="rootText" presStyleLbl="node3" presStyleIdx="3" presStyleCnt="8">
        <dgm:presLayoutVars>
          <dgm:chPref val="3"/>
        </dgm:presLayoutVars>
      </dgm:prSet>
      <dgm:spPr/>
      <dgm:t>
        <a:bodyPr/>
        <a:lstStyle/>
        <a:p>
          <a:endParaRPr lang="en-US"/>
        </a:p>
      </dgm:t>
    </dgm:pt>
    <dgm:pt modelId="{24B92D68-373B-46C3-AF8D-F9DCBD3F93FB}" type="pres">
      <dgm:prSet presAssocID="{D81026B2-F5F5-4E6C-ACAE-87D30F2EEA10}" presName="rootConnector" presStyleLbl="node3" presStyleIdx="3" presStyleCnt="8"/>
      <dgm:spPr/>
      <dgm:t>
        <a:bodyPr/>
        <a:lstStyle/>
        <a:p>
          <a:endParaRPr lang="en-US"/>
        </a:p>
      </dgm:t>
    </dgm:pt>
    <dgm:pt modelId="{4571A21C-0555-4DB8-BE61-2AD2D43E2A69}" type="pres">
      <dgm:prSet presAssocID="{D81026B2-F5F5-4E6C-ACAE-87D30F2EEA10}" presName="hierChild4" presStyleCnt="0"/>
      <dgm:spPr/>
      <dgm:t>
        <a:bodyPr/>
        <a:lstStyle/>
        <a:p>
          <a:endParaRPr lang="en-US"/>
        </a:p>
      </dgm:t>
    </dgm:pt>
    <dgm:pt modelId="{6421793D-CF54-459B-AFAB-6AA2E60F03D1}" type="pres">
      <dgm:prSet presAssocID="{D81026B2-F5F5-4E6C-ACAE-87D30F2EEA10}" presName="hierChild5" presStyleCnt="0"/>
      <dgm:spPr/>
      <dgm:t>
        <a:bodyPr/>
        <a:lstStyle/>
        <a:p>
          <a:endParaRPr lang="en-US"/>
        </a:p>
      </dgm:t>
    </dgm:pt>
    <dgm:pt modelId="{BDB05C0D-E94A-489C-BCCC-AA63A14ED80E}" type="pres">
      <dgm:prSet presAssocID="{0E815F71-91B2-4363-8107-28EA517F838C}" presName="Name37" presStyleLbl="parChTrans1D3" presStyleIdx="4" presStyleCnt="8"/>
      <dgm:spPr/>
      <dgm:t>
        <a:bodyPr/>
        <a:lstStyle/>
        <a:p>
          <a:endParaRPr lang="en-US"/>
        </a:p>
      </dgm:t>
    </dgm:pt>
    <dgm:pt modelId="{861C3128-78B6-4950-8D43-AAB38154DD77}" type="pres">
      <dgm:prSet presAssocID="{3AB9E4BE-FB02-4625-A0A9-570C85CD694F}" presName="hierRoot2" presStyleCnt="0">
        <dgm:presLayoutVars>
          <dgm:hierBranch val="init"/>
        </dgm:presLayoutVars>
      </dgm:prSet>
      <dgm:spPr/>
      <dgm:t>
        <a:bodyPr/>
        <a:lstStyle/>
        <a:p>
          <a:endParaRPr lang="en-US"/>
        </a:p>
      </dgm:t>
    </dgm:pt>
    <dgm:pt modelId="{39F9346A-557E-4096-B13B-8E2DC1556A61}" type="pres">
      <dgm:prSet presAssocID="{3AB9E4BE-FB02-4625-A0A9-570C85CD694F}" presName="rootComposite" presStyleCnt="0"/>
      <dgm:spPr/>
      <dgm:t>
        <a:bodyPr/>
        <a:lstStyle/>
        <a:p>
          <a:endParaRPr lang="en-US"/>
        </a:p>
      </dgm:t>
    </dgm:pt>
    <dgm:pt modelId="{8B30E2CD-1158-4C3F-8103-304C4FC7926C}" type="pres">
      <dgm:prSet presAssocID="{3AB9E4BE-FB02-4625-A0A9-570C85CD694F}" presName="rootText" presStyleLbl="node3" presStyleIdx="4" presStyleCnt="8">
        <dgm:presLayoutVars>
          <dgm:chPref val="3"/>
        </dgm:presLayoutVars>
      </dgm:prSet>
      <dgm:spPr/>
      <dgm:t>
        <a:bodyPr/>
        <a:lstStyle/>
        <a:p>
          <a:endParaRPr lang="en-US"/>
        </a:p>
      </dgm:t>
    </dgm:pt>
    <dgm:pt modelId="{700E3F51-DD14-4847-BAFE-F47C5113808A}" type="pres">
      <dgm:prSet presAssocID="{3AB9E4BE-FB02-4625-A0A9-570C85CD694F}" presName="rootConnector" presStyleLbl="node3" presStyleIdx="4" presStyleCnt="8"/>
      <dgm:spPr/>
      <dgm:t>
        <a:bodyPr/>
        <a:lstStyle/>
        <a:p>
          <a:endParaRPr lang="en-US"/>
        </a:p>
      </dgm:t>
    </dgm:pt>
    <dgm:pt modelId="{CC35D686-BDD4-49CC-87B1-05BAE261FCC1}" type="pres">
      <dgm:prSet presAssocID="{3AB9E4BE-FB02-4625-A0A9-570C85CD694F}" presName="hierChild4" presStyleCnt="0"/>
      <dgm:spPr/>
      <dgm:t>
        <a:bodyPr/>
        <a:lstStyle/>
        <a:p>
          <a:endParaRPr lang="en-US"/>
        </a:p>
      </dgm:t>
    </dgm:pt>
    <dgm:pt modelId="{7B59F462-45AA-408C-AB96-3EBC9502315A}" type="pres">
      <dgm:prSet presAssocID="{3AB9E4BE-FB02-4625-A0A9-570C85CD694F}" presName="hierChild5" presStyleCnt="0"/>
      <dgm:spPr/>
      <dgm:t>
        <a:bodyPr/>
        <a:lstStyle/>
        <a:p>
          <a:endParaRPr lang="en-US"/>
        </a:p>
      </dgm:t>
    </dgm:pt>
    <dgm:pt modelId="{D0336F75-342E-46EA-A10A-CD96A6745585}" type="pres">
      <dgm:prSet presAssocID="{78953E12-912C-4CBA-86EB-42EB5892325C}" presName="hierChild5" presStyleCnt="0"/>
      <dgm:spPr/>
      <dgm:t>
        <a:bodyPr/>
        <a:lstStyle/>
        <a:p>
          <a:endParaRPr lang="en-US"/>
        </a:p>
      </dgm:t>
    </dgm:pt>
    <dgm:pt modelId="{C58685DC-051E-45F8-B1DE-738DD44D40BF}" type="pres">
      <dgm:prSet presAssocID="{FB6083E7-9F59-46EA-880E-EE9D173C5712}" presName="Name37" presStyleLbl="parChTrans1D2" presStyleIdx="2" presStyleCnt="3"/>
      <dgm:spPr/>
      <dgm:t>
        <a:bodyPr/>
        <a:lstStyle/>
        <a:p>
          <a:endParaRPr lang="en-US"/>
        </a:p>
      </dgm:t>
    </dgm:pt>
    <dgm:pt modelId="{9B22984D-FFDE-4C72-9640-33B1B4D25512}" type="pres">
      <dgm:prSet presAssocID="{2A4E3FD6-596E-4170-AE03-159FAC3C4796}" presName="hierRoot2" presStyleCnt="0">
        <dgm:presLayoutVars>
          <dgm:hierBranch val="init"/>
        </dgm:presLayoutVars>
      </dgm:prSet>
      <dgm:spPr/>
      <dgm:t>
        <a:bodyPr/>
        <a:lstStyle/>
        <a:p>
          <a:endParaRPr lang="en-US"/>
        </a:p>
      </dgm:t>
    </dgm:pt>
    <dgm:pt modelId="{8E1E49E5-8623-4E41-8E09-13F4FF573CA3}" type="pres">
      <dgm:prSet presAssocID="{2A4E3FD6-596E-4170-AE03-159FAC3C4796}" presName="rootComposite" presStyleCnt="0"/>
      <dgm:spPr/>
      <dgm:t>
        <a:bodyPr/>
        <a:lstStyle/>
        <a:p>
          <a:endParaRPr lang="en-US"/>
        </a:p>
      </dgm:t>
    </dgm:pt>
    <dgm:pt modelId="{9EF6E749-34CD-4BB5-B28D-9C7114529F93}" type="pres">
      <dgm:prSet presAssocID="{2A4E3FD6-596E-4170-AE03-159FAC3C4796}" presName="rootText" presStyleLbl="node2" presStyleIdx="2" presStyleCnt="3">
        <dgm:presLayoutVars>
          <dgm:chPref val="3"/>
        </dgm:presLayoutVars>
      </dgm:prSet>
      <dgm:spPr/>
      <dgm:t>
        <a:bodyPr/>
        <a:lstStyle/>
        <a:p>
          <a:endParaRPr lang="en-US"/>
        </a:p>
      </dgm:t>
    </dgm:pt>
    <dgm:pt modelId="{A23AD851-DE00-4226-B1A7-DD5F696951DD}" type="pres">
      <dgm:prSet presAssocID="{2A4E3FD6-596E-4170-AE03-159FAC3C4796}" presName="rootConnector" presStyleLbl="node2" presStyleIdx="2" presStyleCnt="3"/>
      <dgm:spPr/>
      <dgm:t>
        <a:bodyPr/>
        <a:lstStyle/>
        <a:p>
          <a:endParaRPr lang="en-US"/>
        </a:p>
      </dgm:t>
    </dgm:pt>
    <dgm:pt modelId="{C0FD6244-8513-4A48-8CAF-90EE53BC14B2}" type="pres">
      <dgm:prSet presAssocID="{2A4E3FD6-596E-4170-AE03-159FAC3C4796}" presName="hierChild4" presStyleCnt="0"/>
      <dgm:spPr/>
      <dgm:t>
        <a:bodyPr/>
        <a:lstStyle/>
        <a:p>
          <a:endParaRPr lang="en-US"/>
        </a:p>
      </dgm:t>
    </dgm:pt>
    <dgm:pt modelId="{B661B830-FB05-419A-A9E2-7315C8D0DF3E}" type="pres">
      <dgm:prSet presAssocID="{1D46C501-C533-4205-8D2E-B024C3C579B5}" presName="Name37" presStyleLbl="parChTrans1D3" presStyleIdx="5" presStyleCnt="8"/>
      <dgm:spPr/>
      <dgm:t>
        <a:bodyPr/>
        <a:lstStyle/>
        <a:p>
          <a:endParaRPr lang="en-US"/>
        </a:p>
      </dgm:t>
    </dgm:pt>
    <dgm:pt modelId="{B4E1BE33-BFE6-4DBE-AFB9-BC6276854B92}" type="pres">
      <dgm:prSet presAssocID="{B39D2E93-40A9-4029-8F9F-67459FAC8402}" presName="hierRoot2" presStyleCnt="0">
        <dgm:presLayoutVars>
          <dgm:hierBranch val="init"/>
        </dgm:presLayoutVars>
      </dgm:prSet>
      <dgm:spPr/>
      <dgm:t>
        <a:bodyPr/>
        <a:lstStyle/>
        <a:p>
          <a:endParaRPr lang="en-US"/>
        </a:p>
      </dgm:t>
    </dgm:pt>
    <dgm:pt modelId="{3598B565-1FCF-47C3-B63A-666F1EC3001C}" type="pres">
      <dgm:prSet presAssocID="{B39D2E93-40A9-4029-8F9F-67459FAC8402}" presName="rootComposite" presStyleCnt="0"/>
      <dgm:spPr/>
      <dgm:t>
        <a:bodyPr/>
        <a:lstStyle/>
        <a:p>
          <a:endParaRPr lang="en-US"/>
        </a:p>
      </dgm:t>
    </dgm:pt>
    <dgm:pt modelId="{2D1EC46F-7054-4638-B986-88851338C80D}" type="pres">
      <dgm:prSet presAssocID="{B39D2E93-40A9-4029-8F9F-67459FAC8402}" presName="rootText" presStyleLbl="node3" presStyleIdx="5" presStyleCnt="8">
        <dgm:presLayoutVars>
          <dgm:chPref val="3"/>
        </dgm:presLayoutVars>
      </dgm:prSet>
      <dgm:spPr/>
      <dgm:t>
        <a:bodyPr/>
        <a:lstStyle/>
        <a:p>
          <a:endParaRPr lang="en-US"/>
        </a:p>
      </dgm:t>
    </dgm:pt>
    <dgm:pt modelId="{CBC41421-1CFC-4283-B3C6-8404B97BAADE}" type="pres">
      <dgm:prSet presAssocID="{B39D2E93-40A9-4029-8F9F-67459FAC8402}" presName="rootConnector" presStyleLbl="node3" presStyleIdx="5" presStyleCnt="8"/>
      <dgm:spPr/>
      <dgm:t>
        <a:bodyPr/>
        <a:lstStyle/>
        <a:p>
          <a:endParaRPr lang="en-US"/>
        </a:p>
      </dgm:t>
    </dgm:pt>
    <dgm:pt modelId="{117205BB-323C-4D02-911A-A301716DD3A0}" type="pres">
      <dgm:prSet presAssocID="{B39D2E93-40A9-4029-8F9F-67459FAC8402}" presName="hierChild4" presStyleCnt="0"/>
      <dgm:spPr/>
      <dgm:t>
        <a:bodyPr/>
        <a:lstStyle/>
        <a:p>
          <a:endParaRPr lang="en-US"/>
        </a:p>
      </dgm:t>
    </dgm:pt>
    <dgm:pt modelId="{C209E150-5E90-4615-95CE-CBF69F14109F}" type="pres">
      <dgm:prSet presAssocID="{B39D2E93-40A9-4029-8F9F-67459FAC8402}" presName="hierChild5" presStyleCnt="0"/>
      <dgm:spPr/>
      <dgm:t>
        <a:bodyPr/>
        <a:lstStyle/>
        <a:p>
          <a:endParaRPr lang="en-US"/>
        </a:p>
      </dgm:t>
    </dgm:pt>
    <dgm:pt modelId="{4A540E9B-1E53-4B96-A5F8-9F9F762BE9FC}" type="pres">
      <dgm:prSet presAssocID="{EDA7BBA1-6D8D-437A-95F7-6A368B5C77A6}" presName="Name37" presStyleLbl="parChTrans1D3" presStyleIdx="6" presStyleCnt="8"/>
      <dgm:spPr/>
      <dgm:t>
        <a:bodyPr/>
        <a:lstStyle/>
        <a:p>
          <a:endParaRPr lang="en-US"/>
        </a:p>
      </dgm:t>
    </dgm:pt>
    <dgm:pt modelId="{02467C88-042C-45FE-992C-893C548FC990}" type="pres">
      <dgm:prSet presAssocID="{C2CDE1DF-3D1B-468F-8690-46E06EF76E83}" presName="hierRoot2" presStyleCnt="0">
        <dgm:presLayoutVars>
          <dgm:hierBranch val="init"/>
        </dgm:presLayoutVars>
      </dgm:prSet>
      <dgm:spPr/>
      <dgm:t>
        <a:bodyPr/>
        <a:lstStyle/>
        <a:p>
          <a:endParaRPr lang="en-US"/>
        </a:p>
      </dgm:t>
    </dgm:pt>
    <dgm:pt modelId="{99D04551-5795-4223-80C5-0EAE5E52D0AC}" type="pres">
      <dgm:prSet presAssocID="{C2CDE1DF-3D1B-468F-8690-46E06EF76E83}" presName="rootComposite" presStyleCnt="0"/>
      <dgm:spPr/>
      <dgm:t>
        <a:bodyPr/>
        <a:lstStyle/>
        <a:p>
          <a:endParaRPr lang="en-US"/>
        </a:p>
      </dgm:t>
    </dgm:pt>
    <dgm:pt modelId="{DA4CC6B9-A88C-4BDD-A9E5-E6A0EDB4DCF0}" type="pres">
      <dgm:prSet presAssocID="{C2CDE1DF-3D1B-468F-8690-46E06EF76E83}" presName="rootText" presStyleLbl="node3" presStyleIdx="6" presStyleCnt="8">
        <dgm:presLayoutVars>
          <dgm:chPref val="3"/>
        </dgm:presLayoutVars>
      </dgm:prSet>
      <dgm:spPr/>
      <dgm:t>
        <a:bodyPr/>
        <a:lstStyle/>
        <a:p>
          <a:endParaRPr lang="en-US"/>
        </a:p>
      </dgm:t>
    </dgm:pt>
    <dgm:pt modelId="{62B22021-28EA-4A05-84DD-CEADF6F3071E}" type="pres">
      <dgm:prSet presAssocID="{C2CDE1DF-3D1B-468F-8690-46E06EF76E83}" presName="rootConnector" presStyleLbl="node3" presStyleIdx="6" presStyleCnt="8"/>
      <dgm:spPr/>
      <dgm:t>
        <a:bodyPr/>
        <a:lstStyle/>
        <a:p>
          <a:endParaRPr lang="en-US"/>
        </a:p>
      </dgm:t>
    </dgm:pt>
    <dgm:pt modelId="{FFA2EA7A-5BF1-4AC3-B1A7-987C8B8E2E42}" type="pres">
      <dgm:prSet presAssocID="{C2CDE1DF-3D1B-468F-8690-46E06EF76E83}" presName="hierChild4" presStyleCnt="0"/>
      <dgm:spPr/>
      <dgm:t>
        <a:bodyPr/>
        <a:lstStyle/>
        <a:p>
          <a:endParaRPr lang="en-US"/>
        </a:p>
      </dgm:t>
    </dgm:pt>
    <dgm:pt modelId="{7A14EB8F-A449-4AB7-9AED-024A4D7E0C3B}" type="pres">
      <dgm:prSet presAssocID="{C2CDE1DF-3D1B-468F-8690-46E06EF76E83}" presName="hierChild5" presStyleCnt="0"/>
      <dgm:spPr/>
      <dgm:t>
        <a:bodyPr/>
        <a:lstStyle/>
        <a:p>
          <a:endParaRPr lang="en-US"/>
        </a:p>
      </dgm:t>
    </dgm:pt>
    <dgm:pt modelId="{AFA3B943-3A82-4C0F-A930-1CA2FA82A9B0}" type="pres">
      <dgm:prSet presAssocID="{F05A6E5E-EC43-4382-88ED-1772141C0310}" presName="Name37" presStyleLbl="parChTrans1D3" presStyleIdx="7" presStyleCnt="8"/>
      <dgm:spPr/>
      <dgm:t>
        <a:bodyPr/>
        <a:lstStyle/>
        <a:p>
          <a:endParaRPr lang="en-US"/>
        </a:p>
      </dgm:t>
    </dgm:pt>
    <dgm:pt modelId="{83143FB5-0F76-4896-B0ED-D1B501A0FDF8}" type="pres">
      <dgm:prSet presAssocID="{06D55104-D084-4234-AFDA-5B04399CE745}" presName="hierRoot2" presStyleCnt="0">
        <dgm:presLayoutVars>
          <dgm:hierBranch val="init"/>
        </dgm:presLayoutVars>
      </dgm:prSet>
      <dgm:spPr/>
      <dgm:t>
        <a:bodyPr/>
        <a:lstStyle/>
        <a:p>
          <a:endParaRPr lang="en-US"/>
        </a:p>
      </dgm:t>
    </dgm:pt>
    <dgm:pt modelId="{B41F8EF9-9A4F-4149-A848-5B5B53B04F8B}" type="pres">
      <dgm:prSet presAssocID="{06D55104-D084-4234-AFDA-5B04399CE745}" presName="rootComposite" presStyleCnt="0"/>
      <dgm:spPr/>
      <dgm:t>
        <a:bodyPr/>
        <a:lstStyle/>
        <a:p>
          <a:endParaRPr lang="en-US"/>
        </a:p>
      </dgm:t>
    </dgm:pt>
    <dgm:pt modelId="{31596429-D480-4CA0-969A-0166FA798048}" type="pres">
      <dgm:prSet presAssocID="{06D55104-D084-4234-AFDA-5B04399CE745}" presName="rootText" presStyleLbl="node3" presStyleIdx="7" presStyleCnt="8">
        <dgm:presLayoutVars>
          <dgm:chPref val="3"/>
        </dgm:presLayoutVars>
      </dgm:prSet>
      <dgm:spPr/>
      <dgm:t>
        <a:bodyPr/>
        <a:lstStyle/>
        <a:p>
          <a:endParaRPr lang="en-US"/>
        </a:p>
      </dgm:t>
    </dgm:pt>
    <dgm:pt modelId="{A631311D-6D53-49FC-893F-102A952410EA}" type="pres">
      <dgm:prSet presAssocID="{06D55104-D084-4234-AFDA-5B04399CE745}" presName="rootConnector" presStyleLbl="node3" presStyleIdx="7" presStyleCnt="8"/>
      <dgm:spPr/>
      <dgm:t>
        <a:bodyPr/>
        <a:lstStyle/>
        <a:p>
          <a:endParaRPr lang="en-US"/>
        </a:p>
      </dgm:t>
    </dgm:pt>
    <dgm:pt modelId="{C6251277-5AF5-4334-AC8B-5B3F1A1A3843}" type="pres">
      <dgm:prSet presAssocID="{06D55104-D084-4234-AFDA-5B04399CE745}" presName="hierChild4" presStyleCnt="0"/>
      <dgm:spPr/>
      <dgm:t>
        <a:bodyPr/>
        <a:lstStyle/>
        <a:p>
          <a:endParaRPr lang="en-US"/>
        </a:p>
      </dgm:t>
    </dgm:pt>
    <dgm:pt modelId="{B35154F4-7A6D-40FA-A559-8FBAF7C2BFEA}" type="pres">
      <dgm:prSet presAssocID="{06D55104-D084-4234-AFDA-5B04399CE745}" presName="hierChild5" presStyleCnt="0"/>
      <dgm:spPr/>
      <dgm:t>
        <a:bodyPr/>
        <a:lstStyle/>
        <a:p>
          <a:endParaRPr lang="en-US"/>
        </a:p>
      </dgm:t>
    </dgm:pt>
    <dgm:pt modelId="{43E7C9D7-63D0-49A7-8B3C-B20A7D381219}" type="pres">
      <dgm:prSet presAssocID="{2A4E3FD6-596E-4170-AE03-159FAC3C4796}" presName="hierChild5" presStyleCnt="0"/>
      <dgm:spPr/>
      <dgm:t>
        <a:bodyPr/>
        <a:lstStyle/>
        <a:p>
          <a:endParaRPr lang="en-US"/>
        </a:p>
      </dgm:t>
    </dgm:pt>
    <dgm:pt modelId="{8AF25CCF-7EDA-4D5F-AB11-4C514D54D8F1}" type="pres">
      <dgm:prSet presAssocID="{859BE5EE-B816-495D-A9EC-157DB0EBFB48}" presName="hierChild3" presStyleCnt="0"/>
      <dgm:spPr/>
      <dgm:t>
        <a:bodyPr/>
        <a:lstStyle/>
        <a:p>
          <a:endParaRPr lang="en-US"/>
        </a:p>
      </dgm:t>
    </dgm:pt>
  </dgm:ptLst>
  <dgm:cxnLst>
    <dgm:cxn modelId="{88C43BC0-BD49-4850-9974-BFAB4D87753C}" type="presOf" srcId="{F3125996-2290-449E-9041-5B40CC486D1B}" destId="{ED94D48D-542A-4477-81C5-8A760D9C7D48}" srcOrd="0" destOrd="0" presId="urn:microsoft.com/office/officeart/2005/8/layout/orgChart1"/>
    <dgm:cxn modelId="{4D1EB30C-E052-449C-A634-EE89783E03A9}" type="presOf" srcId="{859BE5EE-B816-495D-A9EC-157DB0EBFB48}" destId="{CE2EAC6F-6EED-4523-92C4-8F00499BD320}" srcOrd="1" destOrd="0" presId="urn:microsoft.com/office/officeart/2005/8/layout/orgChart1"/>
    <dgm:cxn modelId="{6AFC733B-4E32-4FB4-A037-85724A6F685F}" type="presOf" srcId="{C2CDE1DF-3D1B-468F-8690-46E06EF76E83}" destId="{62B22021-28EA-4A05-84DD-CEADF6F3071E}" srcOrd="1" destOrd="0" presId="urn:microsoft.com/office/officeart/2005/8/layout/orgChart1"/>
    <dgm:cxn modelId="{4B670501-648F-4C8B-A911-3DB694DC459B}" type="presOf" srcId="{E649C39C-1F81-4A80-B92D-526A7A729A87}" destId="{C1577DF6-FDA3-406A-8BE9-34D35EA49E36}" srcOrd="0" destOrd="0" presId="urn:microsoft.com/office/officeart/2005/8/layout/orgChart1"/>
    <dgm:cxn modelId="{78EDDC18-E8C3-4CA8-995E-6BB50C114912}" srcId="{2A4E3FD6-596E-4170-AE03-159FAC3C4796}" destId="{C2CDE1DF-3D1B-468F-8690-46E06EF76E83}" srcOrd="1" destOrd="0" parTransId="{EDA7BBA1-6D8D-437A-95F7-6A368B5C77A6}" sibTransId="{B285DEE5-857A-46E5-9DF6-7B98474A0FD7}"/>
    <dgm:cxn modelId="{7D75F704-F617-4E57-976D-A35D98897BDC}" type="presOf" srcId="{AC1A53C7-0674-428C-BCB1-A5CD2B9F953A}" destId="{C1EE0EE5-B8EC-4E99-B614-6E9F89B8E6F2}" srcOrd="0" destOrd="0" presId="urn:microsoft.com/office/officeart/2005/8/layout/orgChart1"/>
    <dgm:cxn modelId="{D0D9BB96-6130-4256-BE39-C35E9240CD49}" type="presOf" srcId="{06D55104-D084-4234-AFDA-5B04399CE745}" destId="{A631311D-6D53-49FC-893F-102A952410EA}" srcOrd="1" destOrd="0" presId="urn:microsoft.com/office/officeart/2005/8/layout/orgChart1"/>
    <dgm:cxn modelId="{9CFAEEDB-6654-4A50-BACB-F2F0C014000C}" type="presOf" srcId="{0A71A115-1025-4470-A76D-C23947611F34}" destId="{4CDFA87A-9EB9-41BA-907B-264D6896EF84}" srcOrd="0" destOrd="0" presId="urn:microsoft.com/office/officeart/2005/8/layout/orgChart1"/>
    <dgm:cxn modelId="{3E1D31E9-812E-4B1A-8B2D-2F6656FC0E53}" type="presOf" srcId="{2A4E3FD6-596E-4170-AE03-159FAC3C4796}" destId="{A23AD851-DE00-4226-B1A7-DD5F696951DD}" srcOrd="1" destOrd="0" presId="urn:microsoft.com/office/officeart/2005/8/layout/orgChart1"/>
    <dgm:cxn modelId="{25FD552F-1813-45ED-814D-6528F9508EB0}" type="presOf" srcId="{1D46C501-C533-4205-8D2E-B024C3C579B5}" destId="{B661B830-FB05-419A-A9E2-7315C8D0DF3E}" srcOrd="0" destOrd="0" presId="urn:microsoft.com/office/officeart/2005/8/layout/orgChart1"/>
    <dgm:cxn modelId="{475E7173-321B-431F-AD76-98F97FA1F6D6}" srcId="{0A71A115-1025-4470-A76D-C23947611F34}" destId="{859BE5EE-B816-495D-A9EC-157DB0EBFB48}" srcOrd="0" destOrd="0" parTransId="{4AB74A07-7641-4330-B434-02592EC830B2}" sibTransId="{F83D45E0-5672-46FF-8C07-B4C32F19A023}"/>
    <dgm:cxn modelId="{F32749A7-95B9-4F88-8F0A-A631A8626204}" srcId="{78953E12-912C-4CBA-86EB-42EB5892325C}" destId="{70536D34-9385-4DEA-8059-0B880490E54B}" srcOrd="1" destOrd="0" parTransId="{3A638E7A-C002-4D60-B9F9-92B7ECD5BAB2}" sibTransId="{FB577A69-F4A1-4901-A0F7-64475C5E449E}"/>
    <dgm:cxn modelId="{7C191174-E38C-48B6-B942-42AB04E6B6E2}" type="presOf" srcId="{DE704A1B-F013-4923-81EA-9D7BCEECF8CA}" destId="{3AF1C135-D3EC-483E-9EC9-D1446A483EA9}" srcOrd="0" destOrd="0" presId="urn:microsoft.com/office/officeart/2005/8/layout/orgChart1"/>
    <dgm:cxn modelId="{E6877083-3D96-438C-86BA-0FAFFFBB9B40}" type="presOf" srcId="{3AB9E4BE-FB02-4625-A0A9-570C85CD694F}" destId="{700E3F51-DD14-4847-BAFE-F47C5113808A}" srcOrd="1" destOrd="0" presId="urn:microsoft.com/office/officeart/2005/8/layout/orgChart1"/>
    <dgm:cxn modelId="{ED344E88-4D10-4058-9316-AEC3DAE660EA}" type="presOf" srcId="{859BE5EE-B816-495D-A9EC-157DB0EBFB48}" destId="{70B08023-B5AD-4DAC-866C-A30D955C29D8}" srcOrd="0" destOrd="0" presId="urn:microsoft.com/office/officeart/2005/8/layout/orgChart1"/>
    <dgm:cxn modelId="{FE0249D6-C090-464D-A8A0-F74C1E89394F}" type="presOf" srcId="{C2CDE1DF-3D1B-468F-8690-46E06EF76E83}" destId="{DA4CC6B9-A88C-4BDD-A9E5-E6A0EDB4DCF0}" srcOrd="0" destOrd="0" presId="urn:microsoft.com/office/officeart/2005/8/layout/orgChart1"/>
    <dgm:cxn modelId="{447D3CE7-4AF5-4A44-BB7D-638D878DFC3F}" type="presOf" srcId="{B39D2E93-40A9-4029-8F9F-67459FAC8402}" destId="{2D1EC46F-7054-4638-B986-88851338C80D}" srcOrd="0" destOrd="0" presId="urn:microsoft.com/office/officeart/2005/8/layout/orgChart1"/>
    <dgm:cxn modelId="{9D885E94-234A-48C5-8C19-8012FB7034BA}" srcId="{859BE5EE-B816-495D-A9EC-157DB0EBFB48}" destId="{2A4E3FD6-596E-4170-AE03-159FAC3C4796}" srcOrd="2" destOrd="0" parTransId="{FB6083E7-9F59-46EA-880E-EE9D173C5712}" sibTransId="{830A2DCF-3D9B-49FC-A74D-C030CBDBA2DB}"/>
    <dgm:cxn modelId="{BFC1D22B-E509-4A31-90A1-A1A1884968DD}" type="presOf" srcId="{06D55104-D084-4234-AFDA-5B04399CE745}" destId="{31596429-D480-4CA0-969A-0166FA798048}" srcOrd="0" destOrd="0" presId="urn:microsoft.com/office/officeart/2005/8/layout/orgChart1"/>
    <dgm:cxn modelId="{F997ECA6-1ED8-456A-939D-3B94B310FC30}" srcId="{78953E12-912C-4CBA-86EB-42EB5892325C}" destId="{D81026B2-F5F5-4E6C-ACAE-87D30F2EEA10}" srcOrd="2" destOrd="0" parTransId="{E649C39C-1F81-4A80-B92D-526A7A729A87}" sibTransId="{0AF22428-F224-4F91-8B6E-65BC0E4D9B83}"/>
    <dgm:cxn modelId="{9CFD521B-9948-4813-935C-2C42EC57A286}" type="presOf" srcId="{FB6083E7-9F59-46EA-880E-EE9D173C5712}" destId="{C58685DC-051E-45F8-B1DE-738DD44D40BF}" srcOrd="0" destOrd="0" presId="urn:microsoft.com/office/officeart/2005/8/layout/orgChart1"/>
    <dgm:cxn modelId="{35D43E85-409A-4741-ADF4-80ACC6D439BF}" type="presOf" srcId="{AB0C8BD8-5876-42C8-8F81-3621997B7298}" destId="{B70D3178-93F4-4028-B6A7-6F4AC1BD2580}" srcOrd="0" destOrd="0" presId="urn:microsoft.com/office/officeart/2005/8/layout/orgChart1"/>
    <dgm:cxn modelId="{57DD0D54-D329-4541-82C1-785D40B6B1E5}" type="presOf" srcId="{D81026B2-F5F5-4E6C-ACAE-87D30F2EEA10}" destId="{24B92D68-373B-46C3-AF8D-F9DCBD3F93FB}" srcOrd="1" destOrd="0" presId="urn:microsoft.com/office/officeart/2005/8/layout/orgChart1"/>
    <dgm:cxn modelId="{2691C7CF-CBE9-4AA7-8488-450A2C0969B8}" srcId="{AC1A53C7-0674-428C-BCB1-A5CD2B9F953A}" destId="{DE704A1B-F013-4923-81EA-9D7BCEECF8CA}" srcOrd="0" destOrd="0" parTransId="{1298ED6D-6D8E-49FB-BABE-BACB79E83A38}" sibTransId="{90D918A0-BC9E-4489-A25D-EECB468FEC95}"/>
    <dgm:cxn modelId="{C3D1EF3F-43CA-435B-B8E5-BC8A23F8A9C5}" type="presOf" srcId="{2A4E3FD6-596E-4170-AE03-159FAC3C4796}" destId="{9EF6E749-34CD-4BB5-B28D-9C7114529F93}" srcOrd="0" destOrd="0" presId="urn:microsoft.com/office/officeart/2005/8/layout/orgChart1"/>
    <dgm:cxn modelId="{93D1DD6D-1BC6-4F61-B4AC-BA25411840E3}" type="presOf" srcId="{70536D34-9385-4DEA-8059-0B880490E54B}" destId="{BC10487B-20E2-4B2D-BD39-A65807E56368}" srcOrd="1" destOrd="0" presId="urn:microsoft.com/office/officeart/2005/8/layout/orgChart1"/>
    <dgm:cxn modelId="{0BDE6CC0-0279-4E80-9380-8A39D9469D53}" type="presOf" srcId="{EDA7BBA1-6D8D-437A-95F7-6A368B5C77A6}" destId="{4A540E9B-1E53-4B96-A5F8-9F9F762BE9FC}" srcOrd="0" destOrd="0" presId="urn:microsoft.com/office/officeart/2005/8/layout/orgChart1"/>
    <dgm:cxn modelId="{2FD956EE-91DE-4894-88FA-54026FBA1216}" type="presOf" srcId="{A72C20B6-DF94-4209-8E4C-FB305AEC412C}" destId="{61465E5C-8709-422C-9FDA-4F792FCB20C4}" srcOrd="0" destOrd="0" presId="urn:microsoft.com/office/officeart/2005/8/layout/orgChart1"/>
    <dgm:cxn modelId="{94E553A7-6D0F-440F-8F32-B01EDDC2BB52}" srcId="{859BE5EE-B816-495D-A9EC-157DB0EBFB48}" destId="{78953E12-912C-4CBA-86EB-42EB5892325C}" srcOrd="1" destOrd="0" parTransId="{A72C20B6-DF94-4209-8E4C-FB305AEC412C}" sibTransId="{9A72C712-70AF-4E20-98E2-CD1B556764F7}"/>
    <dgm:cxn modelId="{81FE2F25-EB35-452A-8A13-0C1726D01638}" type="presOf" srcId="{78953E12-912C-4CBA-86EB-42EB5892325C}" destId="{A1907E0E-3E13-4D03-A477-9866405F0478}" srcOrd="0" destOrd="0" presId="urn:microsoft.com/office/officeart/2005/8/layout/orgChart1"/>
    <dgm:cxn modelId="{ACFCFAC6-02C7-4C3C-BA77-561990E32000}" srcId="{78953E12-912C-4CBA-86EB-42EB5892325C}" destId="{3AB9E4BE-FB02-4625-A0A9-570C85CD694F}" srcOrd="3" destOrd="0" parTransId="{0E815F71-91B2-4363-8107-28EA517F838C}" sibTransId="{E47CE4B2-F150-4F06-BECD-2D33754EA7CC}"/>
    <dgm:cxn modelId="{8DBE533B-EAEA-4A1D-82C6-55909CE7C9F4}" type="presOf" srcId="{DE704A1B-F013-4923-81EA-9D7BCEECF8CA}" destId="{7802C257-EC90-4976-84D0-C2C3C04BFF16}" srcOrd="1" destOrd="0" presId="urn:microsoft.com/office/officeart/2005/8/layout/orgChart1"/>
    <dgm:cxn modelId="{2E5A55DC-9C63-47CF-AE54-94236AFE8C9D}" type="presOf" srcId="{0E815F71-91B2-4363-8107-28EA517F838C}" destId="{BDB05C0D-E94A-489C-BCCC-AA63A14ED80E}" srcOrd="0" destOrd="0" presId="urn:microsoft.com/office/officeart/2005/8/layout/orgChart1"/>
    <dgm:cxn modelId="{662130A5-BE45-476E-B2EF-7FBAA305C2F3}" type="presOf" srcId="{F3125996-2290-449E-9041-5B40CC486D1B}" destId="{DE2FC37C-7991-4AFA-8878-98D7B7ED6E34}" srcOrd="1" destOrd="0" presId="urn:microsoft.com/office/officeart/2005/8/layout/orgChart1"/>
    <dgm:cxn modelId="{36EE09BF-C76B-4618-9A7D-196D114DDEE8}" type="presOf" srcId="{78953E12-912C-4CBA-86EB-42EB5892325C}" destId="{AD26DFD1-1484-40EC-AD7D-694249995D12}" srcOrd="1" destOrd="0" presId="urn:microsoft.com/office/officeart/2005/8/layout/orgChart1"/>
    <dgm:cxn modelId="{C8A276D8-232E-48EA-9B9D-B9AD5D9E9FA3}" srcId="{2A4E3FD6-596E-4170-AE03-159FAC3C4796}" destId="{06D55104-D084-4234-AFDA-5B04399CE745}" srcOrd="2" destOrd="0" parTransId="{F05A6E5E-EC43-4382-88ED-1772141C0310}" sibTransId="{AE2845E2-9F65-4720-8149-0D00097143CA}"/>
    <dgm:cxn modelId="{B5EEB507-DEE3-4E7E-8389-D8C05EDA1239}" type="presOf" srcId="{70536D34-9385-4DEA-8059-0B880490E54B}" destId="{D9032F92-9222-4DFC-A72A-4AB7F1694013}" srcOrd="0" destOrd="0" presId="urn:microsoft.com/office/officeart/2005/8/layout/orgChart1"/>
    <dgm:cxn modelId="{12ECF9E1-6F78-40EE-BD52-B19DA93A4CC3}" type="presOf" srcId="{3AB9E4BE-FB02-4625-A0A9-570C85CD694F}" destId="{8B30E2CD-1158-4C3F-8103-304C4FC7926C}" srcOrd="0" destOrd="0" presId="urn:microsoft.com/office/officeart/2005/8/layout/orgChart1"/>
    <dgm:cxn modelId="{923794AA-D798-4924-A3CA-23AEF47F121A}" type="presOf" srcId="{E82AD31F-A61A-4483-A9E7-DFB5B0C4C755}" destId="{4F6CA615-A4D8-4A1C-9B8D-415703822727}" srcOrd="0" destOrd="0" presId="urn:microsoft.com/office/officeart/2005/8/layout/orgChart1"/>
    <dgm:cxn modelId="{B01C10ED-F020-4D12-AB09-60E58478EDA1}" type="presOf" srcId="{3A638E7A-C002-4D60-B9F9-92B7ECD5BAB2}" destId="{B0249DAB-B5A4-422A-BED2-87B7732106CC}" srcOrd="0" destOrd="0" presId="urn:microsoft.com/office/officeart/2005/8/layout/orgChart1"/>
    <dgm:cxn modelId="{495F4CB6-E418-4B82-AF45-F3CD7D80B2A6}" type="presOf" srcId="{D81026B2-F5F5-4E6C-ACAE-87D30F2EEA10}" destId="{9FDE50FE-EDDC-4831-89FE-25E147EC9BE2}" srcOrd="0" destOrd="0" presId="urn:microsoft.com/office/officeart/2005/8/layout/orgChart1"/>
    <dgm:cxn modelId="{F472D877-9352-42C6-98A7-9044100373ED}" type="presOf" srcId="{AC1A53C7-0674-428C-BCB1-A5CD2B9F953A}" destId="{FA0B0943-6417-46F8-8710-23C8DC1866E5}" srcOrd="1" destOrd="0" presId="urn:microsoft.com/office/officeart/2005/8/layout/orgChart1"/>
    <dgm:cxn modelId="{11DF4955-768A-4483-91F3-BC3EF71E3783}" srcId="{78953E12-912C-4CBA-86EB-42EB5892325C}" destId="{F3125996-2290-449E-9041-5B40CC486D1B}" srcOrd="0" destOrd="0" parTransId="{E82AD31F-A61A-4483-A9E7-DFB5B0C4C755}" sibTransId="{0AA26E3C-6B01-4E5F-A6A1-DA55F0F1D463}"/>
    <dgm:cxn modelId="{330F20EA-AFC3-41AB-809C-F92AF3ED0863}" srcId="{2A4E3FD6-596E-4170-AE03-159FAC3C4796}" destId="{B39D2E93-40A9-4029-8F9F-67459FAC8402}" srcOrd="0" destOrd="0" parTransId="{1D46C501-C533-4205-8D2E-B024C3C579B5}" sibTransId="{500B1F6C-126C-4822-A594-067AF1E30D78}"/>
    <dgm:cxn modelId="{251004E0-E096-4F57-A342-68BA4A9AA7A2}" type="presOf" srcId="{B39D2E93-40A9-4029-8F9F-67459FAC8402}" destId="{CBC41421-1CFC-4283-B3C6-8404B97BAADE}" srcOrd="1" destOrd="0" presId="urn:microsoft.com/office/officeart/2005/8/layout/orgChart1"/>
    <dgm:cxn modelId="{59136149-87A0-4908-A6B4-8A1A7767A147}" srcId="{859BE5EE-B816-495D-A9EC-157DB0EBFB48}" destId="{AC1A53C7-0674-428C-BCB1-A5CD2B9F953A}" srcOrd="0" destOrd="0" parTransId="{AB0C8BD8-5876-42C8-8F81-3621997B7298}" sibTransId="{D77C5A59-C482-4382-B0D1-AA890F24323B}"/>
    <dgm:cxn modelId="{0466B2C0-2640-443F-9E16-A815CCEE8611}" type="presOf" srcId="{1298ED6D-6D8E-49FB-BABE-BACB79E83A38}" destId="{FBC6813E-17F6-407D-B19A-7F61EE8B1813}" srcOrd="0" destOrd="0" presId="urn:microsoft.com/office/officeart/2005/8/layout/orgChart1"/>
    <dgm:cxn modelId="{F386C6F0-6233-4C58-A57A-F1ADECC4CE9D}" type="presOf" srcId="{F05A6E5E-EC43-4382-88ED-1772141C0310}" destId="{AFA3B943-3A82-4C0F-A930-1CA2FA82A9B0}" srcOrd="0" destOrd="0" presId="urn:microsoft.com/office/officeart/2005/8/layout/orgChart1"/>
    <dgm:cxn modelId="{D8CC3B47-EB42-41C7-A195-EE422FECBD7E}" type="presParOf" srcId="{4CDFA87A-9EB9-41BA-907B-264D6896EF84}" destId="{1199D208-0B27-449A-92A2-5840FE5B1499}" srcOrd="0" destOrd="0" presId="urn:microsoft.com/office/officeart/2005/8/layout/orgChart1"/>
    <dgm:cxn modelId="{69C53B84-4C33-46D3-8494-270D378723E4}" type="presParOf" srcId="{1199D208-0B27-449A-92A2-5840FE5B1499}" destId="{463FBD03-F52B-4D47-B009-F75C74D1C56C}" srcOrd="0" destOrd="0" presId="urn:microsoft.com/office/officeart/2005/8/layout/orgChart1"/>
    <dgm:cxn modelId="{14BB0C37-AF51-42AE-8C08-71B1FF0504B6}" type="presParOf" srcId="{463FBD03-F52B-4D47-B009-F75C74D1C56C}" destId="{70B08023-B5AD-4DAC-866C-A30D955C29D8}" srcOrd="0" destOrd="0" presId="urn:microsoft.com/office/officeart/2005/8/layout/orgChart1"/>
    <dgm:cxn modelId="{CE1E604F-7D81-44FA-B5E4-48EA7270E957}" type="presParOf" srcId="{463FBD03-F52B-4D47-B009-F75C74D1C56C}" destId="{CE2EAC6F-6EED-4523-92C4-8F00499BD320}" srcOrd="1" destOrd="0" presId="urn:microsoft.com/office/officeart/2005/8/layout/orgChart1"/>
    <dgm:cxn modelId="{3EAF5689-CF88-4283-BB14-4D1E1CF1F861}" type="presParOf" srcId="{1199D208-0B27-449A-92A2-5840FE5B1499}" destId="{6C20696F-4116-4060-9D69-86F7985C65E1}" srcOrd="1" destOrd="0" presId="urn:microsoft.com/office/officeart/2005/8/layout/orgChart1"/>
    <dgm:cxn modelId="{DB867323-1204-4672-A527-F07FBDCEF202}" type="presParOf" srcId="{6C20696F-4116-4060-9D69-86F7985C65E1}" destId="{B70D3178-93F4-4028-B6A7-6F4AC1BD2580}" srcOrd="0" destOrd="0" presId="urn:microsoft.com/office/officeart/2005/8/layout/orgChart1"/>
    <dgm:cxn modelId="{C5075B23-5218-45C9-BBC6-E1A2FF118CCF}" type="presParOf" srcId="{6C20696F-4116-4060-9D69-86F7985C65E1}" destId="{76501300-F8C4-405E-988B-C3A67E53CC78}" srcOrd="1" destOrd="0" presId="urn:microsoft.com/office/officeart/2005/8/layout/orgChart1"/>
    <dgm:cxn modelId="{6E4DCE34-A230-4262-AD66-2851B5FA6928}" type="presParOf" srcId="{76501300-F8C4-405E-988B-C3A67E53CC78}" destId="{282D0B1F-6654-4F28-BEA5-965EF2CF6816}" srcOrd="0" destOrd="0" presId="urn:microsoft.com/office/officeart/2005/8/layout/orgChart1"/>
    <dgm:cxn modelId="{F1B7F3D1-2517-4D10-8F89-17AE23DC8969}" type="presParOf" srcId="{282D0B1F-6654-4F28-BEA5-965EF2CF6816}" destId="{C1EE0EE5-B8EC-4E99-B614-6E9F89B8E6F2}" srcOrd="0" destOrd="0" presId="urn:microsoft.com/office/officeart/2005/8/layout/orgChart1"/>
    <dgm:cxn modelId="{21B71868-CEDA-4DAF-A818-DFDC70F4EA8C}" type="presParOf" srcId="{282D0B1F-6654-4F28-BEA5-965EF2CF6816}" destId="{FA0B0943-6417-46F8-8710-23C8DC1866E5}" srcOrd="1" destOrd="0" presId="urn:microsoft.com/office/officeart/2005/8/layout/orgChart1"/>
    <dgm:cxn modelId="{C20A7673-D12B-4E93-B2C4-C3635C8E851A}" type="presParOf" srcId="{76501300-F8C4-405E-988B-C3A67E53CC78}" destId="{4D745CCA-1353-4FB7-B70B-920A1F37DEAF}" srcOrd="1" destOrd="0" presId="urn:microsoft.com/office/officeart/2005/8/layout/orgChart1"/>
    <dgm:cxn modelId="{204124F6-D82E-457B-9AD3-CB87D8924DC6}" type="presParOf" srcId="{4D745CCA-1353-4FB7-B70B-920A1F37DEAF}" destId="{FBC6813E-17F6-407D-B19A-7F61EE8B1813}" srcOrd="0" destOrd="0" presId="urn:microsoft.com/office/officeart/2005/8/layout/orgChart1"/>
    <dgm:cxn modelId="{2F70C7C6-183A-4C93-AC44-9CF25C6FC376}" type="presParOf" srcId="{4D745CCA-1353-4FB7-B70B-920A1F37DEAF}" destId="{3D47457F-A2A7-43FB-948C-C8104DBDF0E3}" srcOrd="1" destOrd="0" presId="urn:microsoft.com/office/officeart/2005/8/layout/orgChart1"/>
    <dgm:cxn modelId="{2A41574C-40CB-49D2-8360-B4A2029F5F9D}" type="presParOf" srcId="{3D47457F-A2A7-43FB-948C-C8104DBDF0E3}" destId="{4FA689C1-2B30-4C09-ADDC-B38BF9334356}" srcOrd="0" destOrd="0" presId="urn:microsoft.com/office/officeart/2005/8/layout/orgChart1"/>
    <dgm:cxn modelId="{98E23314-591B-4040-802E-67AAA917605D}" type="presParOf" srcId="{4FA689C1-2B30-4C09-ADDC-B38BF9334356}" destId="{3AF1C135-D3EC-483E-9EC9-D1446A483EA9}" srcOrd="0" destOrd="0" presId="urn:microsoft.com/office/officeart/2005/8/layout/orgChart1"/>
    <dgm:cxn modelId="{8CDB888C-1AC5-4E73-A078-2D215B4CA760}" type="presParOf" srcId="{4FA689C1-2B30-4C09-ADDC-B38BF9334356}" destId="{7802C257-EC90-4976-84D0-C2C3C04BFF16}" srcOrd="1" destOrd="0" presId="urn:microsoft.com/office/officeart/2005/8/layout/orgChart1"/>
    <dgm:cxn modelId="{CFB6674D-7FCD-4E2C-934F-58998FE85CB7}" type="presParOf" srcId="{3D47457F-A2A7-43FB-948C-C8104DBDF0E3}" destId="{B8B7771F-C0A4-4DD3-9E08-0931940A5CCD}" srcOrd="1" destOrd="0" presId="urn:microsoft.com/office/officeart/2005/8/layout/orgChart1"/>
    <dgm:cxn modelId="{9EDBE993-6A2B-44F7-84AC-9FE0D3EB3FE8}" type="presParOf" srcId="{3D47457F-A2A7-43FB-948C-C8104DBDF0E3}" destId="{C76955F5-D780-40BA-9252-05D2CF4861B0}" srcOrd="2" destOrd="0" presId="urn:microsoft.com/office/officeart/2005/8/layout/orgChart1"/>
    <dgm:cxn modelId="{76FE8B85-2991-4090-BBB8-2F79ED40C7C5}" type="presParOf" srcId="{76501300-F8C4-405E-988B-C3A67E53CC78}" destId="{781DE8DA-AB4A-4202-8B65-B18408E5C98E}" srcOrd="2" destOrd="0" presId="urn:microsoft.com/office/officeart/2005/8/layout/orgChart1"/>
    <dgm:cxn modelId="{F896CBC2-E637-4449-84B3-8B9A96B713A0}" type="presParOf" srcId="{6C20696F-4116-4060-9D69-86F7985C65E1}" destId="{61465E5C-8709-422C-9FDA-4F792FCB20C4}" srcOrd="2" destOrd="0" presId="urn:microsoft.com/office/officeart/2005/8/layout/orgChart1"/>
    <dgm:cxn modelId="{29203B19-06DE-48D8-A096-88C9BAA57093}" type="presParOf" srcId="{6C20696F-4116-4060-9D69-86F7985C65E1}" destId="{7FC06030-293A-4232-8E21-1BAC4FE94090}" srcOrd="3" destOrd="0" presId="urn:microsoft.com/office/officeart/2005/8/layout/orgChart1"/>
    <dgm:cxn modelId="{71B21FDD-5BCA-4A45-8166-7939D35ED0FC}" type="presParOf" srcId="{7FC06030-293A-4232-8E21-1BAC4FE94090}" destId="{FEFE5FE6-5EE3-465F-86E9-788EE8AD148E}" srcOrd="0" destOrd="0" presId="urn:microsoft.com/office/officeart/2005/8/layout/orgChart1"/>
    <dgm:cxn modelId="{B76CE662-4EDE-48A5-8D09-AA6F9D893C6E}" type="presParOf" srcId="{FEFE5FE6-5EE3-465F-86E9-788EE8AD148E}" destId="{A1907E0E-3E13-4D03-A477-9866405F0478}" srcOrd="0" destOrd="0" presId="urn:microsoft.com/office/officeart/2005/8/layout/orgChart1"/>
    <dgm:cxn modelId="{7472FBD8-3858-4C90-9FE0-2E16CE8BBFEE}" type="presParOf" srcId="{FEFE5FE6-5EE3-465F-86E9-788EE8AD148E}" destId="{AD26DFD1-1484-40EC-AD7D-694249995D12}" srcOrd="1" destOrd="0" presId="urn:microsoft.com/office/officeart/2005/8/layout/orgChart1"/>
    <dgm:cxn modelId="{F2BFEEC7-6D43-4574-A09E-D5C5FAEC910E}" type="presParOf" srcId="{7FC06030-293A-4232-8E21-1BAC4FE94090}" destId="{1CBCCBDC-5AB9-4DEB-8976-741618C7BA78}" srcOrd="1" destOrd="0" presId="urn:microsoft.com/office/officeart/2005/8/layout/orgChart1"/>
    <dgm:cxn modelId="{BAC8BDFF-1043-4D17-9704-F7DB8F2A69C7}" type="presParOf" srcId="{1CBCCBDC-5AB9-4DEB-8976-741618C7BA78}" destId="{4F6CA615-A4D8-4A1C-9B8D-415703822727}" srcOrd="0" destOrd="0" presId="urn:microsoft.com/office/officeart/2005/8/layout/orgChart1"/>
    <dgm:cxn modelId="{A0F85825-6462-4925-936E-A6AF61099EFF}" type="presParOf" srcId="{1CBCCBDC-5AB9-4DEB-8976-741618C7BA78}" destId="{F02BEE94-71EC-448E-BCA3-037F98DA3744}" srcOrd="1" destOrd="0" presId="urn:microsoft.com/office/officeart/2005/8/layout/orgChart1"/>
    <dgm:cxn modelId="{A0FAA34F-1375-41C5-AA02-31A5DECD1F81}" type="presParOf" srcId="{F02BEE94-71EC-448E-BCA3-037F98DA3744}" destId="{7D3F97FE-3E05-4915-8D95-174F8DF1307F}" srcOrd="0" destOrd="0" presId="urn:microsoft.com/office/officeart/2005/8/layout/orgChart1"/>
    <dgm:cxn modelId="{714FEABD-714A-4E3F-9E72-A3FF2CF37FC1}" type="presParOf" srcId="{7D3F97FE-3E05-4915-8D95-174F8DF1307F}" destId="{ED94D48D-542A-4477-81C5-8A760D9C7D48}" srcOrd="0" destOrd="0" presId="urn:microsoft.com/office/officeart/2005/8/layout/orgChart1"/>
    <dgm:cxn modelId="{39A38361-3573-41FB-A5B9-CB660C3D7A1E}" type="presParOf" srcId="{7D3F97FE-3E05-4915-8D95-174F8DF1307F}" destId="{DE2FC37C-7991-4AFA-8878-98D7B7ED6E34}" srcOrd="1" destOrd="0" presId="urn:microsoft.com/office/officeart/2005/8/layout/orgChart1"/>
    <dgm:cxn modelId="{63B8BE6A-8EB7-44DF-B074-0CD5A96542AD}" type="presParOf" srcId="{F02BEE94-71EC-448E-BCA3-037F98DA3744}" destId="{988AB42C-CD0B-4AB8-A0F8-16970AAA18A5}" srcOrd="1" destOrd="0" presId="urn:microsoft.com/office/officeart/2005/8/layout/orgChart1"/>
    <dgm:cxn modelId="{DBF78F13-C80B-4A7A-92D1-82D37A4D9569}" type="presParOf" srcId="{F02BEE94-71EC-448E-BCA3-037F98DA3744}" destId="{A5BD5524-B18B-4C53-8D70-044A616C9FF2}" srcOrd="2" destOrd="0" presId="urn:microsoft.com/office/officeart/2005/8/layout/orgChart1"/>
    <dgm:cxn modelId="{F28010B9-C76E-4473-BBB0-D17443CA242A}" type="presParOf" srcId="{1CBCCBDC-5AB9-4DEB-8976-741618C7BA78}" destId="{B0249DAB-B5A4-422A-BED2-87B7732106CC}" srcOrd="2" destOrd="0" presId="urn:microsoft.com/office/officeart/2005/8/layout/orgChart1"/>
    <dgm:cxn modelId="{E065D65B-91C5-46F8-AC17-5D4BE2020B11}" type="presParOf" srcId="{1CBCCBDC-5AB9-4DEB-8976-741618C7BA78}" destId="{6F93DA16-1EA2-460B-92D1-170A1250A90E}" srcOrd="3" destOrd="0" presId="urn:microsoft.com/office/officeart/2005/8/layout/orgChart1"/>
    <dgm:cxn modelId="{AFCF1DEB-4C4C-4527-8BCF-BC4E9D7A402A}" type="presParOf" srcId="{6F93DA16-1EA2-460B-92D1-170A1250A90E}" destId="{ABFC7B88-BC56-4C1E-8ECA-A8A3FAE7A2B4}" srcOrd="0" destOrd="0" presId="urn:microsoft.com/office/officeart/2005/8/layout/orgChart1"/>
    <dgm:cxn modelId="{22368F41-4087-4DAF-A596-BA697DD644F3}" type="presParOf" srcId="{ABFC7B88-BC56-4C1E-8ECA-A8A3FAE7A2B4}" destId="{D9032F92-9222-4DFC-A72A-4AB7F1694013}" srcOrd="0" destOrd="0" presId="urn:microsoft.com/office/officeart/2005/8/layout/orgChart1"/>
    <dgm:cxn modelId="{9BCEE8BD-8ED7-483E-8D09-AD5F24324040}" type="presParOf" srcId="{ABFC7B88-BC56-4C1E-8ECA-A8A3FAE7A2B4}" destId="{BC10487B-20E2-4B2D-BD39-A65807E56368}" srcOrd="1" destOrd="0" presId="urn:microsoft.com/office/officeart/2005/8/layout/orgChart1"/>
    <dgm:cxn modelId="{7940C07F-C8DD-47BB-A0B1-917C9748088B}" type="presParOf" srcId="{6F93DA16-1EA2-460B-92D1-170A1250A90E}" destId="{25206E2B-7522-4312-BE17-A2C5A7AEB943}" srcOrd="1" destOrd="0" presId="urn:microsoft.com/office/officeart/2005/8/layout/orgChart1"/>
    <dgm:cxn modelId="{1FAB9ACC-34E9-43AC-A9CB-E3FE5A425F4D}" type="presParOf" srcId="{6F93DA16-1EA2-460B-92D1-170A1250A90E}" destId="{49BD705B-CFCA-49D0-94CA-B4F940A98AB3}" srcOrd="2" destOrd="0" presId="urn:microsoft.com/office/officeart/2005/8/layout/orgChart1"/>
    <dgm:cxn modelId="{451863A2-3CD1-431A-A2D4-3BE3B08E10AC}" type="presParOf" srcId="{1CBCCBDC-5AB9-4DEB-8976-741618C7BA78}" destId="{C1577DF6-FDA3-406A-8BE9-34D35EA49E36}" srcOrd="4" destOrd="0" presId="urn:microsoft.com/office/officeart/2005/8/layout/orgChart1"/>
    <dgm:cxn modelId="{32CF1FC9-F2C8-46A3-9D31-EB2A9757E525}" type="presParOf" srcId="{1CBCCBDC-5AB9-4DEB-8976-741618C7BA78}" destId="{F5C644D7-5EF1-4267-AA91-F9AC8B18E5F5}" srcOrd="5" destOrd="0" presId="urn:microsoft.com/office/officeart/2005/8/layout/orgChart1"/>
    <dgm:cxn modelId="{6884F3E7-FE37-47B0-A28B-2DF5E1A86004}" type="presParOf" srcId="{F5C644D7-5EF1-4267-AA91-F9AC8B18E5F5}" destId="{F8F3E9BC-E700-40E1-8263-54B718F31169}" srcOrd="0" destOrd="0" presId="urn:microsoft.com/office/officeart/2005/8/layout/orgChart1"/>
    <dgm:cxn modelId="{2439821E-C18D-43F3-8985-56D096F9C8BD}" type="presParOf" srcId="{F8F3E9BC-E700-40E1-8263-54B718F31169}" destId="{9FDE50FE-EDDC-4831-89FE-25E147EC9BE2}" srcOrd="0" destOrd="0" presId="urn:microsoft.com/office/officeart/2005/8/layout/orgChart1"/>
    <dgm:cxn modelId="{A10A50BD-0EFF-4B62-AF25-66450B0DB500}" type="presParOf" srcId="{F8F3E9BC-E700-40E1-8263-54B718F31169}" destId="{24B92D68-373B-46C3-AF8D-F9DCBD3F93FB}" srcOrd="1" destOrd="0" presId="urn:microsoft.com/office/officeart/2005/8/layout/orgChart1"/>
    <dgm:cxn modelId="{D82C6512-4B2B-4A5C-98E4-ECB63E6DEC99}" type="presParOf" srcId="{F5C644D7-5EF1-4267-AA91-F9AC8B18E5F5}" destId="{4571A21C-0555-4DB8-BE61-2AD2D43E2A69}" srcOrd="1" destOrd="0" presId="urn:microsoft.com/office/officeart/2005/8/layout/orgChart1"/>
    <dgm:cxn modelId="{16BB933F-0F4F-4C4D-BB29-A6570E28600D}" type="presParOf" srcId="{F5C644D7-5EF1-4267-AA91-F9AC8B18E5F5}" destId="{6421793D-CF54-459B-AFAB-6AA2E60F03D1}" srcOrd="2" destOrd="0" presId="urn:microsoft.com/office/officeart/2005/8/layout/orgChart1"/>
    <dgm:cxn modelId="{5623513D-FB20-46F7-833F-88B792100207}" type="presParOf" srcId="{1CBCCBDC-5AB9-4DEB-8976-741618C7BA78}" destId="{BDB05C0D-E94A-489C-BCCC-AA63A14ED80E}" srcOrd="6" destOrd="0" presId="urn:microsoft.com/office/officeart/2005/8/layout/orgChart1"/>
    <dgm:cxn modelId="{F1C19381-DAA8-45DE-84AF-11FF1C2AFDEC}" type="presParOf" srcId="{1CBCCBDC-5AB9-4DEB-8976-741618C7BA78}" destId="{861C3128-78B6-4950-8D43-AAB38154DD77}" srcOrd="7" destOrd="0" presId="urn:microsoft.com/office/officeart/2005/8/layout/orgChart1"/>
    <dgm:cxn modelId="{49EA9915-4BCE-48F9-AB43-6F777CDAA311}" type="presParOf" srcId="{861C3128-78B6-4950-8D43-AAB38154DD77}" destId="{39F9346A-557E-4096-B13B-8E2DC1556A61}" srcOrd="0" destOrd="0" presId="urn:microsoft.com/office/officeart/2005/8/layout/orgChart1"/>
    <dgm:cxn modelId="{47398F4A-AAA7-4588-B8A4-579356A682D0}" type="presParOf" srcId="{39F9346A-557E-4096-B13B-8E2DC1556A61}" destId="{8B30E2CD-1158-4C3F-8103-304C4FC7926C}" srcOrd="0" destOrd="0" presId="urn:microsoft.com/office/officeart/2005/8/layout/orgChart1"/>
    <dgm:cxn modelId="{E415FD8F-C14B-4182-BDAD-A4D8211E6812}" type="presParOf" srcId="{39F9346A-557E-4096-B13B-8E2DC1556A61}" destId="{700E3F51-DD14-4847-BAFE-F47C5113808A}" srcOrd="1" destOrd="0" presId="urn:microsoft.com/office/officeart/2005/8/layout/orgChart1"/>
    <dgm:cxn modelId="{B0C168F6-4BAE-4191-9FD1-A8BAC51416F6}" type="presParOf" srcId="{861C3128-78B6-4950-8D43-AAB38154DD77}" destId="{CC35D686-BDD4-49CC-87B1-05BAE261FCC1}" srcOrd="1" destOrd="0" presId="urn:microsoft.com/office/officeart/2005/8/layout/orgChart1"/>
    <dgm:cxn modelId="{A9D337D3-99AF-43E9-8B70-5FC972C8A7F7}" type="presParOf" srcId="{861C3128-78B6-4950-8D43-AAB38154DD77}" destId="{7B59F462-45AA-408C-AB96-3EBC9502315A}" srcOrd="2" destOrd="0" presId="urn:microsoft.com/office/officeart/2005/8/layout/orgChart1"/>
    <dgm:cxn modelId="{5A23CE51-0D13-449B-9A97-73F51462A3D3}" type="presParOf" srcId="{7FC06030-293A-4232-8E21-1BAC4FE94090}" destId="{D0336F75-342E-46EA-A10A-CD96A6745585}" srcOrd="2" destOrd="0" presId="urn:microsoft.com/office/officeart/2005/8/layout/orgChart1"/>
    <dgm:cxn modelId="{3C975429-42B7-4075-993E-BB76750E3CD5}" type="presParOf" srcId="{6C20696F-4116-4060-9D69-86F7985C65E1}" destId="{C58685DC-051E-45F8-B1DE-738DD44D40BF}" srcOrd="4" destOrd="0" presId="urn:microsoft.com/office/officeart/2005/8/layout/orgChart1"/>
    <dgm:cxn modelId="{AC568BF6-387D-4146-9BBF-6B1FDA2017E5}" type="presParOf" srcId="{6C20696F-4116-4060-9D69-86F7985C65E1}" destId="{9B22984D-FFDE-4C72-9640-33B1B4D25512}" srcOrd="5" destOrd="0" presId="urn:microsoft.com/office/officeart/2005/8/layout/orgChart1"/>
    <dgm:cxn modelId="{ACDE2096-51FA-4CBD-BF99-BF2D30CEBD73}" type="presParOf" srcId="{9B22984D-FFDE-4C72-9640-33B1B4D25512}" destId="{8E1E49E5-8623-4E41-8E09-13F4FF573CA3}" srcOrd="0" destOrd="0" presId="urn:microsoft.com/office/officeart/2005/8/layout/orgChart1"/>
    <dgm:cxn modelId="{1283334C-233C-4FF7-AE61-7B69839296F3}" type="presParOf" srcId="{8E1E49E5-8623-4E41-8E09-13F4FF573CA3}" destId="{9EF6E749-34CD-4BB5-B28D-9C7114529F93}" srcOrd="0" destOrd="0" presId="urn:microsoft.com/office/officeart/2005/8/layout/orgChart1"/>
    <dgm:cxn modelId="{84C18FB6-0A40-4379-8202-226309464985}" type="presParOf" srcId="{8E1E49E5-8623-4E41-8E09-13F4FF573CA3}" destId="{A23AD851-DE00-4226-B1A7-DD5F696951DD}" srcOrd="1" destOrd="0" presId="urn:microsoft.com/office/officeart/2005/8/layout/orgChart1"/>
    <dgm:cxn modelId="{8D0A090C-812D-4A31-A7C7-4DCF1F67CEEB}" type="presParOf" srcId="{9B22984D-FFDE-4C72-9640-33B1B4D25512}" destId="{C0FD6244-8513-4A48-8CAF-90EE53BC14B2}" srcOrd="1" destOrd="0" presId="urn:microsoft.com/office/officeart/2005/8/layout/orgChart1"/>
    <dgm:cxn modelId="{2322DF4A-6001-4F9A-AA39-DA7604D5E8AE}" type="presParOf" srcId="{C0FD6244-8513-4A48-8CAF-90EE53BC14B2}" destId="{B661B830-FB05-419A-A9E2-7315C8D0DF3E}" srcOrd="0" destOrd="0" presId="urn:microsoft.com/office/officeart/2005/8/layout/orgChart1"/>
    <dgm:cxn modelId="{0F82BEB6-B0CC-46AB-9EFB-5194B0E12598}" type="presParOf" srcId="{C0FD6244-8513-4A48-8CAF-90EE53BC14B2}" destId="{B4E1BE33-BFE6-4DBE-AFB9-BC6276854B92}" srcOrd="1" destOrd="0" presId="urn:microsoft.com/office/officeart/2005/8/layout/orgChart1"/>
    <dgm:cxn modelId="{AF3847F4-80C1-43A9-87F3-59E91D3E4E1B}" type="presParOf" srcId="{B4E1BE33-BFE6-4DBE-AFB9-BC6276854B92}" destId="{3598B565-1FCF-47C3-B63A-666F1EC3001C}" srcOrd="0" destOrd="0" presId="urn:microsoft.com/office/officeart/2005/8/layout/orgChart1"/>
    <dgm:cxn modelId="{55AC7D49-53A2-429F-8909-991346435037}" type="presParOf" srcId="{3598B565-1FCF-47C3-B63A-666F1EC3001C}" destId="{2D1EC46F-7054-4638-B986-88851338C80D}" srcOrd="0" destOrd="0" presId="urn:microsoft.com/office/officeart/2005/8/layout/orgChart1"/>
    <dgm:cxn modelId="{3C690B11-4F83-4B5A-9146-85380CE12EE3}" type="presParOf" srcId="{3598B565-1FCF-47C3-B63A-666F1EC3001C}" destId="{CBC41421-1CFC-4283-B3C6-8404B97BAADE}" srcOrd="1" destOrd="0" presId="urn:microsoft.com/office/officeart/2005/8/layout/orgChart1"/>
    <dgm:cxn modelId="{AAB97354-AA89-42F8-BF3C-74769DA92103}" type="presParOf" srcId="{B4E1BE33-BFE6-4DBE-AFB9-BC6276854B92}" destId="{117205BB-323C-4D02-911A-A301716DD3A0}" srcOrd="1" destOrd="0" presId="urn:microsoft.com/office/officeart/2005/8/layout/orgChart1"/>
    <dgm:cxn modelId="{D04B3399-413C-4268-A36F-4104B0EFC012}" type="presParOf" srcId="{B4E1BE33-BFE6-4DBE-AFB9-BC6276854B92}" destId="{C209E150-5E90-4615-95CE-CBF69F14109F}" srcOrd="2" destOrd="0" presId="urn:microsoft.com/office/officeart/2005/8/layout/orgChart1"/>
    <dgm:cxn modelId="{7782CE23-62DF-4A64-8617-F9FAF9394164}" type="presParOf" srcId="{C0FD6244-8513-4A48-8CAF-90EE53BC14B2}" destId="{4A540E9B-1E53-4B96-A5F8-9F9F762BE9FC}" srcOrd="2" destOrd="0" presId="urn:microsoft.com/office/officeart/2005/8/layout/orgChart1"/>
    <dgm:cxn modelId="{4352006D-6B3D-4D97-9EE4-4A3BAF8D8BC9}" type="presParOf" srcId="{C0FD6244-8513-4A48-8CAF-90EE53BC14B2}" destId="{02467C88-042C-45FE-992C-893C548FC990}" srcOrd="3" destOrd="0" presId="urn:microsoft.com/office/officeart/2005/8/layout/orgChart1"/>
    <dgm:cxn modelId="{2DF18AE8-962D-4916-A34B-B9B72D4BBA4B}" type="presParOf" srcId="{02467C88-042C-45FE-992C-893C548FC990}" destId="{99D04551-5795-4223-80C5-0EAE5E52D0AC}" srcOrd="0" destOrd="0" presId="urn:microsoft.com/office/officeart/2005/8/layout/orgChart1"/>
    <dgm:cxn modelId="{57B14F60-C33A-4BB8-A0D6-40A6FDC93A45}" type="presParOf" srcId="{99D04551-5795-4223-80C5-0EAE5E52D0AC}" destId="{DA4CC6B9-A88C-4BDD-A9E5-E6A0EDB4DCF0}" srcOrd="0" destOrd="0" presId="urn:microsoft.com/office/officeart/2005/8/layout/orgChart1"/>
    <dgm:cxn modelId="{BAEF349F-3F86-4958-9937-0ADD25125826}" type="presParOf" srcId="{99D04551-5795-4223-80C5-0EAE5E52D0AC}" destId="{62B22021-28EA-4A05-84DD-CEADF6F3071E}" srcOrd="1" destOrd="0" presId="urn:microsoft.com/office/officeart/2005/8/layout/orgChart1"/>
    <dgm:cxn modelId="{0363404A-A493-4E97-906E-946690CF0399}" type="presParOf" srcId="{02467C88-042C-45FE-992C-893C548FC990}" destId="{FFA2EA7A-5BF1-4AC3-B1A7-987C8B8E2E42}" srcOrd="1" destOrd="0" presId="urn:microsoft.com/office/officeart/2005/8/layout/orgChart1"/>
    <dgm:cxn modelId="{A306C987-0E0E-42B4-B447-040F9FE35C4F}" type="presParOf" srcId="{02467C88-042C-45FE-992C-893C548FC990}" destId="{7A14EB8F-A449-4AB7-9AED-024A4D7E0C3B}" srcOrd="2" destOrd="0" presId="urn:microsoft.com/office/officeart/2005/8/layout/orgChart1"/>
    <dgm:cxn modelId="{4FA2E59F-ABF5-4F71-B2C6-8746C9523903}" type="presParOf" srcId="{C0FD6244-8513-4A48-8CAF-90EE53BC14B2}" destId="{AFA3B943-3A82-4C0F-A930-1CA2FA82A9B0}" srcOrd="4" destOrd="0" presId="urn:microsoft.com/office/officeart/2005/8/layout/orgChart1"/>
    <dgm:cxn modelId="{2C8D45BA-2686-4718-9CED-9497033AFB31}" type="presParOf" srcId="{C0FD6244-8513-4A48-8CAF-90EE53BC14B2}" destId="{83143FB5-0F76-4896-B0ED-D1B501A0FDF8}" srcOrd="5" destOrd="0" presId="urn:microsoft.com/office/officeart/2005/8/layout/orgChart1"/>
    <dgm:cxn modelId="{841E6793-4518-483C-9470-42FC76FE0606}" type="presParOf" srcId="{83143FB5-0F76-4896-B0ED-D1B501A0FDF8}" destId="{B41F8EF9-9A4F-4149-A848-5B5B53B04F8B}" srcOrd="0" destOrd="0" presId="urn:microsoft.com/office/officeart/2005/8/layout/orgChart1"/>
    <dgm:cxn modelId="{8BB1D642-D023-4FF3-9092-8FADDA2EAF82}" type="presParOf" srcId="{B41F8EF9-9A4F-4149-A848-5B5B53B04F8B}" destId="{31596429-D480-4CA0-969A-0166FA798048}" srcOrd="0" destOrd="0" presId="urn:microsoft.com/office/officeart/2005/8/layout/orgChart1"/>
    <dgm:cxn modelId="{F5B0714B-C526-43FE-8538-24B3BD4FF2B9}" type="presParOf" srcId="{B41F8EF9-9A4F-4149-A848-5B5B53B04F8B}" destId="{A631311D-6D53-49FC-893F-102A952410EA}" srcOrd="1" destOrd="0" presId="urn:microsoft.com/office/officeart/2005/8/layout/orgChart1"/>
    <dgm:cxn modelId="{C26E831F-6854-4C09-882D-43FCC60D4161}" type="presParOf" srcId="{83143FB5-0F76-4896-B0ED-D1B501A0FDF8}" destId="{C6251277-5AF5-4334-AC8B-5B3F1A1A3843}" srcOrd="1" destOrd="0" presId="urn:microsoft.com/office/officeart/2005/8/layout/orgChart1"/>
    <dgm:cxn modelId="{AEF0BA54-4851-4F2D-87BF-5983F909029D}" type="presParOf" srcId="{83143FB5-0F76-4896-B0ED-D1B501A0FDF8}" destId="{B35154F4-7A6D-40FA-A559-8FBAF7C2BFEA}" srcOrd="2" destOrd="0" presId="urn:microsoft.com/office/officeart/2005/8/layout/orgChart1"/>
    <dgm:cxn modelId="{4CD8EE27-C515-4470-AB3E-A1D0736CA031}" type="presParOf" srcId="{9B22984D-FFDE-4C72-9640-33B1B4D25512}" destId="{43E7C9D7-63D0-49A7-8B3C-B20A7D381219}" srcOrd="2" destOrd="0" presId="urn:microsoft.com/office/officeart/2005/8/layout/orgChart1"/>
    <dgm:cxn modelId="{CE734AE9-5A31-4214-BAE6-2EBF3365FBDB}" type="presParOf" srcId="{1199D208-0B27-449A-92A2-5840FE5B1499}" destId="{8AF25CCF-7EDA-4D5F-AB11-4C514D54D8F1}"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4E2419-3E3B-47C7-AE0F-3787F3235D09}"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en-US"/>
        </a:p>
      </dgm:t>
    </dgm:pt>
    <dgm:pt modelId="{5EF74DC8-3CDF-4B82-ACE4-A850F8DCEA89}">
      <dgm:prSet/>
      <dgm:spPr/>
      <dgm:t>
        <a:bodyPr/>
        <a:lstStyle/>
        <a:p>
          <a:r>
            <a:rPr lang="en-US" dirty="0" smtClean="0"/>
            <a:t>Drawing &amp; Designs</a:t>
          </a:r>
          <a:endParaRPr lang="en-US" dirty="0"/>
        </a:p>
      </dgm:t>
    </dgm:pt>
    <dgm:pt modelId="{C802FA84-CD78-46A4-8B2E-2796C38CFDF5}" type="parTrans" cxnId="{91FC563F-2A66-4A99-926B-A3FAF957F28D}">
      <dgm:prSet/>
      <dgm:spPr/>
      <dgm:t>
        <a:bodyPr/>
        <a:lstStyle/>
        <a:p>
          <a:endParaRPr lang="en-US"/>
        </a:p>
      </dgm:t>
    </dgm:pt>
    <dgm:pt modelId="{6B9D6449-3D9F-426A-A8F1-A2D7150D7618}" type="sibTrans" cxnId="{91FC563F-2A66-4A99-926B-A3FAF957F28D}">
      <dgm:prSet/>
      <dgm:spPr/>
      <dgm:t>
        <a:bodyPr/>
        <a:lstStyle/>
        <a:p>
          <a:endParaRPr lang="en-US"/>
        </a:p>
      </dgm:t>
    </dgm:pt>
    <dgm:pt modelId="{17F9A028-905A-44EA-8015-1A66C0E4BC60}">
      <dgm:prSet/>
      <dgm:spPr/>
      <dgm:t>
        <a:bodyPr/>
        <a:lstStyle/>
        <a:p>
          <a:r>
            <a:rPr lang="en-US" dirty="0" smtClean="0"/>
            <a:t>One-line diagram, three-line diagram, key protection</a:t>
          </a:r>
          <a:endParaRPr lang="en-US" dirty="0"/>
        </a:p>
      </dgm:t>
    </dgm:pt>
    <dgm:pt modelId="{418C4E8C-D16E-4FD6-BD54-723F30690B0D}" type="parTrans" cxnId="{03E12D84-845B-455A-8761-6D265B785AB7}">
      <dgm:prSet/>
      <dgm:spPr/>
      <dgm:t>
        <a:bodyPr/>
        <a:lstStyle/>
        <a:p>
          <a:endParaRPr lang="en-US"/>
        </a:p>
      </dgm:t>
    </dgm:pt>
    <dgm:pt modelId="{F932C558-D3CC-4188-AD50-B339CA87B171}" type="sibTrans" cxnId="{03E12D84-845B-455A-8761-6D265B785AB7}">
      <dgm:prSet/>
      <dgm:spPr/>
      <dgm:t>
        <a:bodyPr/>
        <a:lstStyle/>
        <a:p>
          <a:endParaRPr lang="en-US"/>
        </a:p>
      </dgm:t>
    </dgm:pt>
    <dgm:pt modelId="{FEDA6E8F-CC45-4F72-906C-94278DBBF55C}">
      <dgm:prSet/>
      <dgm:spPr>
        <a:solidFill>
          <a:srgbClr val="FF6600"/>
        </a:solidFill>
      </dgm:spPr>
      <dgm:t>
        <a:bodyPr/>
        <a:lstStyle/>
        <a:p>
          <a:r>
            <a:rPr lang="en-US" dirty="0" smtClean="0"/>
            <a:t>Finalization</a:t>
          </a:r>
          <a:endParaRPr lang="en-US" dirty="0"/>
        </a:p>
      </dgm:t>
    </dgm:pt>
    <dgm:pt modelId="{BD4831CB-AE00-44E2-BD48-20AB4C3F1D0A}" type="parTrans" cxnId="{D1A87D22-0AA0-4B25-A97B-7B70E2799BFB}">
      <dgm:prSet/>
      <dgm:spPr/>
      <dgm:t>
        <a:bodyPr/>
        <a:lstStyle/>
        <a:p>
          <a:endParaRPr lang="en-US"/>
        </a:p>
      </dgm:t>
    </dgm:pt>
    <dgm:pt modelId="{5987A4B8-1772-4491-870B-3DA6AEABE2ED}" type="sibTrans" cxnId="{D1A87D22-0AA0-4B25-A97B-7B70E2799BFB}">
      <dgm:prSet/>
      <dgm:spPr/>
      <dgm:t>
        <a:bodyPr/>
        <a:lstStyle/>
        <a:p>
          <a:endParaRPr lang="en-US"/>
        </a:p>
      </dgm:t>
    </dgm:pt>
    <dgm:pt modelId="{F99727A7-1DE9-4B2B-849E-B00C16026216}">
      <dgm:prSet/>
      <dgm:spPr>
        <a:solidFill>
          <a:srgbClr val="FF6600"/>
        </a:solidFill>
      </dgm:spPr>
      <dgm:t>
        <a:bodyPr/>
        <a:lstStyle/>
        <a:p>
          <a:r>
            <a:rPr lang="en-US" dirty="0" smtClean="0"/>
            <a:t>Design reviews – weekly meetings with Black and Veatch engineers</a:t>
          </a:r>
          <a:endParaRPr lang="en-US" dirty="0"/>
        </a:p>
      </dgm:t>
    </dgm:pt>
    <dgm:pt modelId="{21BC5DC8-E457-4587-A815-F557ED82FA67}" type="parTrans" cxnId="{CC0DE704-2F98-470D-9205-733A3E46F6B1}">
      <dgm:prSet/>
      <dgm:spPr/>
      <dgm:t>
        <a:bodyPr/>
        <a:lstStyle/>
        <a:p>
          <a:endParaRPr lang="en-US"/>
        </a:p>
      </dgm:t>
    </dgm:pt>
    <dgm:pt modelId="{6A9162EE-82CF-4587-B66D-DC2E6FE8CB26}" type="sibTrans" cxnId="{CC0DE704-2F98-470D-9205-733A3E46F6B1}">
      <dgm:prSet/>
      <dgm:spPr/>
      <dgm:t>
        <a:bodyPr/>
        <a:lstStyle/>
        <a:p>
          <a:endParaRPr lang="en-US"/>
        </a:p>
      </dgm:t>
    </dgm:pt>
    <dgm:pt modelId="{78E2DF9F-CC52-4B34-883D-31E9F195020A}">
      <dgm:prSet/>
      <dgm:spPr>
        <a:solidFill>
          <a:srgbClr val="FF6600"/>
        </a:solidFill>
      </dgm:spPr>
      <dgm:t>
        <a:bodyPr/>
        <a:lstStyle/>
        <a:p>
          <a:r>
            <a:rPr lang="en-US" dirty="0" smtClean="0"/>
            <a:t>Design Justification</a:t>
          </a:r>
          <a:endParaRPr lang="en-US" dirty="0"/>
        </a:p>
      </dgm:t>
    </dgm:pt>
    <dgm:pt modelId="{46DCB8C5-370D-4E07-A219-D72E0D5CCE66}" type="parTrans" cxnId="{B1AAC96B-F9BD-4421-BB26-EE93EBE15BAB}">
      <dgm:prSet/>
      <dgm:spPr/>
      <dgm:t>
        <a:bodyPr/>
        <a:lstStyle/>
        <a:p>
          <a:endParaRPr lang="en-US"/>
        </a:p>
      </dgm:t>
    </dgm:pt>
    <dgm:pt modelId="{FE7A2464-6F6A-4DED-BB7A-F32CD1A76F20}" type="sibTrans" cxnId="{B1AAC96B-F9BD-4421-BB26-EE93EBE15BAB}">
      <dgm:prSet/>
      <dgm:spPr/>
      <dgm:t>
        <a:bodyPr/>
        <a:lstStyle/>
        <a:p>
          <a:endParaRPr lang="en-US"/>
        </a:p>
      </dgm:t>
    </dgm:pt>
    <dgm:pt modelId="{9B781609-9223-4AF2-A5B1-66BBE4F46156}">
      <dgm:prSet/>
      <dgm:spPr/>
      <dgm:t>
        <a:bodyPr/>
        <a:lstStyle/>
        <a:p>
          <a:r>
            <a:rPr lang="en-US" dirty="0" smtClean="0"/>
            <a:t>Substation layouts – Control building arrangement and panels</a:t>
          </a:r>
          <a:endParaRPr lang="en-US" dirty="0"/>
        </a:p>
      </dgm:t>
    </dgm:pt>
    <dgm:pt modelId="{762AB619-5B2F-4FC8-A011-61B3F4E549FE}" type="parTrans" cxnId="{5E41FA1F-9219-4FF5-92A3-8E3FC884901C}">
      <dgm:prSet/>
      <dgm:spPr/>
      <dgm:t>
        <a:bodyPr/>
        <a:lstStyle/>
        <a:p>
          <a:endParaRPr lang="en-US"/>
        </a:p>
      </dgm:t>
    </dgm:pt>
    <dgm:pt modelId="{EE9AE4E4-BE0E-4E9D-80ED-AE6D23B61B18}" type="sibTrans" cxnId="{5E41FA1F-9219-4FF5-92A3-8E3FC884901C}">
      <dgm:prSet/>
      <dgm:spPr/>
      <dgm:t>
        <a:bodyPr/>
        <a:lstStyle/>
        <a:p>
          <a:endParaRPr lang="en-US"/>
        </a:p>
      </dgm:t>
    </dgm:pt>
    <dgm:pt modelId="{7A2C57D7-0EF4-4A61-A18F-A689A9F8D235}">
      <dgm:prSet/>
      <dgm:spPr/>
      <dgm:t>
        <a:bodyPr/>
        <a:lstStyle/>
        <a:p>
          <a:r>
            <a:rPr lang="en-US" dirty="0" smtClean="0"/>
            <a:t>Schematics – Breaker relays, contacts, dc load center</a:t>
          </a:r>
          <a:endParaRPr lang="en-US" dirty="0"/>
        </a:p>
      </dgm:t>
    </dgm:pt>
    <dgm:pt modelId="{8D48E36B-1F9D-458D-8E4C-3C8A4215C352}" type="parTrans" cxnId="{C55605DD-BB03-4788-986F-7DD24A6C77B3}">
      <dgm:prSet/>
      <dgm:spPr/>
      <dgm:t>
        <a:bodyPr/>
        <a:lstStyle/>
        <a:p>
          <a:endParaRPr lang="en-US"/>
        </a:p>
      </dgm:t>
    </dgm:pt>
    <dgm:pt modelId="{C170A265-7DA1-4F15-A736-C6620EA67211}" type="sibTrans" cxnId="{C55605DD-BB03-4788-986F-7DD24A6C77B3}">
      <dgm:prSet/>
      <dgm:spPr/>
      <dgm:t>
        <a:bodyPr/>
        <a:lstStyle/>
        <a:p>
          <a:endParaRPr lang="en-US"/>
        </a:p>
      </dgm:t>
    </dgm:pt>
    <dgm:pt modelId="{32B10574-350C-4A08-B914-0636EBD3D8B4}">
      <dgm:prSet/>
      <dgm:spPr/>
      <dgm:t>
        <a:bodyPr/>
        <a:lstStyle/>
        <a:p>
          <a:r>
            <a:rPr lang="en-US" dirty="0" smtClean="0"/>
            <a:t>Communication devices – router, distributed I/O module, and Ethernet switch  </a:t>
          </a:r>
          <a:endParaRPr lang="en-US" dirty="0"/>
        </a:p>
      </dgm:t>
    </dgm:pt>
    <dgm:pt modelId="{85B97333-E7C5-417B-BAE6-849130C69CBC}">
      <dgm:prSet/>
      <dgm:spPr/>
      <dgm:t>
        <a:bodyPr/>
        <a:lstStyle/>
        <a:p>
          <a:r>
            <a:rPr lang="en-US" dirty="0" smtClean="0"/>
            <a:t>Protection relays – Primary, backup, and </a:t>
          </a:r>
          <a:r>
            <a:rPr lang="en-US" dirty="0" err="1" smtClean="0"/>
            <a:t>lowside</a:t>
          </a:r>
          <a:endParaRPr lang="en-US" dirty="0"/>
        </a:p>
      </dgm:t>
    </dgm:pt>
    <dgm:pt modelId="{BA96AB86-A1E8-4310-AEC2-1CB608224B12}">
      <dgm:prSet/>
      <dgm:spPr/>
      <dgm:t>
        <a:bodyPr/>
        <a:lstStyle/>
        <a:p>
          <a:r>
            <a:rPr lang="en-US" dirty="0" smtClean="0"/>
            <a:t>Component Selection</a:t>
          </a:r>
          <a:endParaRPr lang="en-US" dirty="0"/>
        </a:p>
      </dgm:t>
    </dgm:pt>
    <dgm:pt modelId="{0DA31C82-2327-4A85-8352-EE68A29F6692}" type="sibTrans" cxnId="{86210672-780E-4A37-B72F-1AF44F7E9BBB}">
      <dgm:prSet/>
      <dgm:spPr/>
      <dgm:t>
        <a:bodyPr/>
        <a:lstStyle/>
        <a:p>
          <a:endParaRPr lang="en-US"/>
        </a:p>
      </dgm:t>
    </dgm:pt>
    <dgm:pt modelId="{2FD7491C-C6D0-4089-A9ED-FF48FAB08B3F}" type="parTrans" cxnId="{86210672-780E-4A37-B72F-1AF44F7E9BBB}">
      <dgm:prSet/>
      <dgm:spPr/>
      <dgm:t>
        <a:bodyPr/>
        <a:lstStyle/>
        <a:p>
          <a:endParaRPr lang="en-US"/>
        </a:p>
      </dgm:t>
    </dgm:pt>
    <dgm:pt modelId="{77E8875E-0984-4397-AEB7-697D2B7FC86E}" type="sibTrans" cxnId="{5465CC9A-08BE-44E9-A1FD-182BD53F11F2}">
      <dgm:prSet/>
      <dgm:spPr/>
      <dgm:t>
        <a:bodyPr/>
        <a:lstStyle/>
        <a:p>
          <a:endParaRPr lang="en-US"/>
        </a:p>
      </dgm:t>
    </dgm:pt>
    <dgm:pt modelId="{CEA47B7E-66B7-4DC3-8257-5459CC9F4FA5}" type="parTrans" cxnId="{5465CC9A-08BE-44E9-A1FD-182BD53F11F2}">
      <dgm:prSet/>
      <dgm:spPr/>
      <dgm:t>
        <a:bodyPr/>
        <a:lstStyle/>
        <a:p>
          <a:endParaRPr lang="en-US"/>
        </a:p>
      </dgm:t>
    </dgm:pt>
    <dgm:pt modelId="{F9CE1495-B0E3-4C0E-A9ED-B3420C05D4B4}" type="sibTrans" cxnId="{9197AF0C-E8B7-4E72-8F59-ABE0F9551FC4}">
      <dgm:prSet/>
      <dgm:spPr/>
      <dgm:t>
        <a:bodyPr/>
        <a:lstStyle/>
        <a:p>
          <a:endParaRPr lang="en-US"/>
        </a:p>
      </dgm:t>
    </dgm:pt>
    <dgm:pt modelId="{3E7B7E15-E7A5-448B-AD0D-34ABC4AEBD48}" type="parTrans" cxnId="{9197AF0C-E8B7-4E72-8F59-ABE0F9551FC4}">
      <dgm:prSet/>
      <dgm:spPr/>
      <dgm:t>
        <a:bodyPr/>
        <a:lstStyle/>
        <a:p>
          <a:endParaRPr lang="en-US"/>
        </a:p>
      </dgm:t>
    </dgm:pt>
    <dgm:pt modelId="{1CCC4788-81C4-4549-AC91-CD88920C9104}">
      <dgm:prSet/>
      <dgm:spPr/>
      <dgm:t>
        <a:bodyPr/>
        <a:lstStyle/>
        <a:p>
          <a:r>
            <a:rPr lang="en-US" dirty="0" smtClean="0"/>
            <a:t>Develop Understanding</a:t>
          </a:r>
          <a:endParaRPr lang="en-US" dirty="0"/>
        </a:p>
      </dgm:t>
    </dgm:pt>
    <dgm:pt modelId="{F82777B5-F1F6-4129-8976-AD55C1298318}" type="parTrans" cxnId="{446A2791-BB1A-472D-BCC1-E45897F9435F}">
      <dgm:prSet/>
      <dgm:spPr/>
      <dgm:t>
        <a:bodyPr/>
        <a:lstStyle/>
        <a:p>
          <a:endParaRPr lang="en-US"/>
        </a:p>
      </dgm:t>
    </dgm:pt>
    <dgm:pt modelId="{DEBC6C51-1A1E-4B6C-8773-89C9039652F5}" type="sibTrans" cxnId="{446A2791-BB1A-472D-BCC1-E45897F9435F}">
      <dgm:prSet/>
      <dgm:spPr/>
      <dgm:t>
        <a:bodyPr/>
        <a:lstStyle/>
        <a:p>
          <a:endParaRPr lang="en-US"/>
        </a:p>
      </dgm:t>
    </dgm:pt>
    <dgm:pt modelId="{8BCE1B4F-8292-4FC9-854F-1CDD1C085A96}">
      <dgm:prSet/>
      <dgm:spPr/>
      <dgm:t>
        <a:bodyPr/>
        <a:lstStyle/>
        <a:p>
          <a:r>
            <a:rPr lang="en-US" dirty="0" smtClean="0"/>
            <a:t>Look at Scope – Deliverables, project timeline, and I/O assignments</a:t>
          </a:r>
          <a:endParaRPr lang="en-US" dirty="0"/>
        </a:p>
      </dgm:t>
    </dgm:pt>
    <dgm:pt modelId="{19A0A26D-9F45-45FD-9586-382C15DD02AA}" type="parTrans" cxnId="{AA58EAB3-F7B3-4A0C-9D9F-1611CA7B60D1}">
      <dgm:prSet/>
      <dgm:spPr/>
      <dgm:t>
        <a:bodyPr/>
        <a:lstStyle/>
        <a:p>
          <a:endParaRPr lang="en-US"/>
        </a:p>
      </dgm:t>
    </dgm:pt>
    <dgm:pt modelId="{FA058BAC-0495-4529-8FD2-42E84E02C85E}" type="sibTrans" cxnId="{AA58EAB3-F7B3-4A0C-9D9F-1611CA7B60D1}">
      <dgm:prSet/>
      <dgm:spPr/>
      <dgm:t>
        <a:bodyPr/>
        <a:lstStyle/>
        <a:p>
          <a:endParaRPr lang="en-US"/>
        </a:p>
      </dgm:t>
    </dgm:pt>
    <dgm:pt modelId="{2617D4D0-4D92-47B2-BDD6-3846ED665EF1}">
      <dgm:prSet/>
      <dgm:spPr/>
      <dgm:t>
        <a:bodyPr/>
        <a:lstStyle/>
        <a:p>
          <a:r>
            <a:rPr lang="en-US" dirty="0" smtClean="0"/>
            <a:t>Learn substation design fundamentals (i.e. bus configuration, protection scheme, etc.)</a:t>
          </a:r>
          <a:endParaRPr lang="en-US" dirty="0"/>
        </a:p>
      </dgm:t>
    </dgm:pt>
    <dgm:pt modelId="{35385218-2C3B-4C57-B580-C5A5076CAF12}" type="parTrans" cxnId="{49EC1565-F6AB-4B9E-9EE9-ABE1F45C6264}">
      <dgm:prSet/>
      <dgm:spPr/>
      <dgm:t>
        <a:bodyPr/>
        <a:lstStyle/>
        <a:p>
          <a:endParaRPr lang="en-US"/>
        </a:p>
      </dgm:t>
    </dgm:pt>
    <dgm:pt modelId="{09CAB149-8451-484C-A7F4-D083B07CE41E}" type="sibTrans" cxnId="{49EC1565-F6AB-4B9E-9EE9-ABE1F45C6264}">
      <dgm:prSet/>
      <dgm:spPr/>
      <dgm:t>
        <a:bodyPr/>
        <a:lstStyle/>
        <a:p>
          <a:endParaRPr lang="en-US"/>
        </a:p>
      </dgm:t>
    </dgm:pt>
    <dgm:pt modelId="{58A56CEB-E653-408C-9BBC-50A8B7E7C59F}">
      <dgm:prSet/>
      <dgm:spPr/>
      <dgm:t>
        <a:bodyPr/>
        <a:lstStyle/>
        <a:p>
          <a:r>
            <a:rPr lang="en-US" dirty="0" smtClean="0"/>
            <a:t>Standard drawings</a:t>
          </a:r>
          <a:endParaRPr lang="en-US" dirty="0"/>
        </a:p>
      </dgm:t>
    </dgm:pt>
    <dgm:pt modelId="{FE13BA2A-4784-4EB3-92EF-FDEECADB79C5}" type="parTrans" cxnId="{85F75EEE-CFAC-4162-8724-55E714BF4DE3}">
      <dgm:prSet/>
      <dgm:spPr/>
      <dgm:t>
        <a:bodyPr/>
        <a:lstStyle/>
        <a:p>
          <a:endParaRPr lang="en-US"/>
        </a:p>
      </dgm:t>
    </dgm:pt>
    <dgm:pt modelId="{A0B89A58-737F-427F-9C88-61D5CADADD1F}" type="sibTrans" cxnId="{85F75EEE-CFAC-4162-8724-55E714BF4DE3}">
      <dgm:prSet/>
      <dgm:spPr/>
      <dgm:t>
        <a:bodyPr/>
        <a:lstStyle/>
        <a:p>
          <a:endParaRPr lang="en-US"/>
        </a:p>
      </dgm:t>
    </dgm:pt>
    <dgm:pt modelId="{4C972CD6-0BB2-49D0-893A-0431051E41AB}" type="pres">
      <dgm:prSet presAssocID="{BA4E2419-3E3B-47C7-AE0F-3787F3235D09}" presName="outerComposite" presStyleCnt="0">
        <dgm:presLayoutVars>
          <dgm:chMax val="5"/>
          <dgm:dir/>
          <dgm:resizeHandles val="exact"/>
        </dgm:presLayoutVars>
      </dgm:prSet>
      <dgm:spPr/>
      <dgm:t>
        <a:bodyPr/>
        <a:lstStyle/>
        <a:p>
          <a:endParaRPr lang="en-US"/>
        </a:p>
      </dgm:t>
    </dgm:pt>
    <dgm:pt modelId="{77F0B38E-6DC0-410F-AD27-EE021743F280}" type="pres">
      <dgm:prSet presAssocID="{BA4E2419-3E3B-47C7-AE0F-3787F3235D09}" presName="dummyMaxCanvas" presStyleCnt="0">
        <dgm:presLayoutVars/>
      </dgm:prSet>
      <dgm:spPr/>
      <dgm:t>
        <a:bodyPr/>
        <a:lstStyle/>
        <a:p>
          <a:endParaRPr lang="en-US"/>
        </a:p>
      </dgm:t>
    </dgm:pt>
    <dgm:pt modelId="{AD37002B-4A49-4263-A267-35998C9CF0D2}" type="pres">
      <dgm:prSet presAssocID="{BA4E2419-3E3B-47C7-AE0F-3787F3235D09}" presName="FourNodes_1" presStyleLbl="node1" presStyleIdx="0" presStyleCnt="4">
        <dgm:presLayoutVars>
          <dgm:bulletEnabled val="1"/>
        </dgm:presLayoutVars>
      </dgm:prSet>
      <dgm:spPr/>
      <dgm:t>
        <a:bodyPr/>
        <a:lstStyle/>
        <a:p>
          <a:endParaRPr lang="en-US"/>
        </a:p>
      </dgm:t>
    </dgm:pt>
    <dgm:pt modelId="{7EF66D76-1AEB-4A1B-9650-E6CA1D22B2CC}" type="pres">
      <dgm:prSet presAssocID="{BA4E2419-3E3B-47C7-AE0F-3787F3235D09}" presName="FourNodes_2" presStyleLbl="node1" presStyleIdx="1" presStyleCnt="4">
        <dgm:presLayoutVars>
          <dgm:bulletEnabled val="1"/>
        </dgm:presLayoutVars>
      </dgm:prSet>
      <dgm:spPr/>
      <dgm:t>
        <a:bodyPr/>
        <a:lstStyle/>
        <a:p>
          <a:endParaRPr lang="en-US"/>
        </a:p>
      </dgm:t>
    </dgm:pt>
    <dgm:pt modelId="{CFB20B2A-225D-4C73-8E81-8E275B9F43D3}" type="pres">
      <dgm:prSet presAssocID="{BA4E2419-3E3B-47C7-AE0F-3787F3235D09}" presName="FourNodes_3" presStyleLbl="node1" presStyleIdx="2" presStyleCnt="4">
        <dgm:presLayoutVars>
          <dgm:bulletEnabled val="1"/>
        </dgm:presLayoutVars>
      </dgm:prSet>
      <dgm:spPr/>
      <dgm:t>
        <a:bodyPr/>
        <a:lstStyle/>
        <a:p>
          <a:endParaRPr lang="en-US"/>
        </a:p>
      </dgm:t>
    </dgm:pt>
    <dgm:pt modelId="{653F4070-3C8C-4B60-9B08-7323886BF4E7}" type="pres">
      <dgm:prSet presAssocID="{BA4E2419-3E3B-47C7-AE0F-3787F3235D09}" presName="FourNodes_4" presStyleLbl="node1" presStyleIdx="3" presStyleCnt="4">
        <dgm:presLayoutVars>
          <dgm:bulletEnabled val="1"/>
        </dgm:presLayoutVars>
      </dgm:prSet>
      <dgm:spPr/>
      <dgm:t>
        <a:bodyPr/>
        <a:lstStyle/>
        <a:p>
          <a:endParaRPr lang="en-US"/>
        </a:p>
      </dgm:t>
    </dgm:pt>
    <dgm:pt modelId="{477CE81F-8D98-491B-ADD9-BF6D1B8E7749}" type="pres">
      <dgm:prSet presAssocID="{BA4E2419-3E3B-47C7-AE0F-3787F3235D09}" presName="FourConn_1-2" presStyleLbl="fgAccFollowNode1" presStyleIdx="0" presStyleCnt="3">
        <dgm:presLayoutVars>
          <dgm:bulletEnabled val="1"/>
        </dgm:presLayoutVars>
      </dgm:prSet>
      <dgm:spPr/>
      <dgm:t>
        <a:bodyPr/>
        <a:lstStyle/>
        <a:p>
          <a:endParaRPr lang="en-US"/>
        </a:p>
      </dgm:t>
    </dgm:pt>
    <dgm:pt modelId="{3E73EDC2-903A-44C4-BDE3-4B746AF29BF1}" type="pres">
      <dgm:prSet presAssocID="{BA4E2419-3E3B-47C7-AE0F-3787F3235D09}" presName="FourConn_2-3" presStyleLbl="fgAccFollowNode1" presStyleIdx="1" presStyleCnt="3">
        <dgm:presLayoutVars>
          <dgm:bulletEnabled val="1"/>
        </dgm:presLayoutVars>
      </dgm:prSet>
      <dgm:spPr/>
      <dgm:t>
        <a:bodyPr/>
        <a:lstStyle/>
        <a:p>
          <a:endParaRPr lang="en-US"/>
        </a:p>
      </dgm:t>
    </dgm:pt>
    <dgm:pt modelId="{58E07B44-E771-4F0A-8F76-B5A722EA340C}" type="pres">
      <dgm:prSet presAssocID="{BA4E2419-3E3B-47C7-AE0F-3787F3235D09}" presName="FourConn_3-4" presStyleLbl="fgAccFollowNode1" presStyleIdx="2" presStyleCnt="3">
        <dgm:presLayoutVars>
          <dgm:bulletEnabled val="1"/>
        </dgm:presLayoutVars>
      </dgm:prSet>
      <dgm:spPr/>
      <dgm:t>
        <a:bodyPr/>
        <a:lstStyle/>
        <a:p>
          <a:endParaRPr lang="en-US"/>
        </a:p>
      </dgm:t>
    </dgm:pt>
    <dgm:pt modelId="{15EBD193-920C-4B94-83F6-10DC44079C94}" type="pres">
      <dgm:prSet presAssocID="{BA4E2419-3E3B-47C7-AE0F-3787F3235D09}" presName="FourNodes_1_text" presStyleLbl="node1" presStyleIdx="3" presStyleCnt="4">
        <dgm:presLayoutVars>
          <dgm:bulletEnabled val="1"/>
        </dgm:presLayoutVars>
      </dgm:prSet>
      <dgm:spPr/>
      <dgm:t>
        <a:bodyPr/>
        <a:lstStyle/>
        <a:p>
          <a:endParaRPr lang="en-US"/>
        </a:p>
      </dgm:t>
    </dgm:pt>
    <dgm:pt modelId="{21AC56BE-EEE2-4973-B642-47174ED5C485}" type="pres">
      <dgm:prSet presAssocID="{BA4E2419-3E3B-47C7-AE0F-3787F3235D09}" presName="FourNodes_2_text" presStyleLbl="node1" presStyleIdx="3" presStyleCnt="4">
        <dgm:presLayoutVars>
          <dgm:bulletEnabled val="1"/>
        </dgm:presLayoutVars>
      </dgm:prSet>
      <dgm:spPr/>
      <dgm:t>
        <a:bodyPr/>
        <a:lstStyle/>
        <a:p>
          <a:endParaRPr lang="en-US"/>
        </a:p>
      </dgm:t>
    </dgm:pt>
    <dgm:pt modelId="{02C320FE-B426-47AE-A9B9-44CCA1994DE0}" type="pres">
      <dgm:prSet presAssocID="{BA4E2419-3E3B-47C7-AE0F-3787F3235D09}" presName="FourNodes_3_text" presStyleLbl="node1" presStyleIdx="3" presStyleCnt="4">
        <dgm:presLayoutVars>
          <dgm:bulletEnabled val="1"/>
        </dgm:presLayoutVars>
      </dgm:prSet>
      <dgm:spPr/>
      <dgm:t>
        <a:bodyPr/>
        <a:lstStyle/>
        <a:p>
          <a:endParaRPr lang="en-US"/>
        </a:p>
      </dgm:t>
    </dgm:pt>
    <dgm:pt modelId="{DF6AB0C2-CB97-4380-801B-B613E41325E2}" type="pres">
      <dgm:prSet presAssocID="{BA4E2419-3E3B-47C7-AE0F-3787F3235D09}" presName="FourNodes_4_text" presStyleLbl="node1" presStyleIdx="3" presStyleCnt="4">
        <dgm:presLayoutVars>
          <dgm:bulletEnabled val="1"/>
        </dgm:presLayoutVars>
      </dgm:prSet>
      <dgm:spPr/>
      <dgm:t>
        <a:bodyPr/>
        <a:lstStyle/>
        <a:p>
          <a:endParaRPr lang="en-US"/>
        </a:p>
      </dgm:t>
    </dgm:pt>
  </dgm:ptLst>
  <dgm:cxnLst>
    <dgm:cxn modelId="{B1AAC96B-F9BD-4421-BB26-EE93EBE15BAB}" srcId="{FEDA6E8F-CC45-4F72-906C-94278DBBF55C}" destId="{78E2DF9F-CC52-4B34-883D-31E9F195020A}" srcOrd="1" destOrd="0" parTransId="{46DCB8C5-370D-4E07-A219-D72E0D5CCE66}" sibTransId="{FE7A2464-6F6A-4DED-BB7A-F32CD1A76F20}"/>
    <dgm:cxn modelId="{D1A87D22-0AA0-4B25-A97B-7B70E2799BFB}" srcId="{BA4E2419-3E3B-47C7-AE0F-3787F3235D09}" destId="{FEDA6E8F-CC45-4F72-906C-94278DBBF55C}" srcOrd="3" destOrd="0" parTransId="{BD4831CB-AE00-44E2-BD48-20AB4C3F1D0A}" sibTransId="{5987A4B8-1772-4491-870B-3DA6AEABE2ED}"/>
    <dgm:cxn modelId="{C08FF60C-AF97-431D-933C-2DDE6F2A72F4}" type="presOf" srcId="{6B9D6449-3D9F-426A-A8F1-A2D7150D7618}" destId="{3E73EDC2-903A-44C4-BDE3-4B746AF29BF1}" srcOrd="0" destOrd="0" presId="urn:microsoft.com/office/officeart/2005/8/layout/vProcess5"/>
    <dgm:cxn modelId="{E869E5F1-BFE0-418C-B1C2-791E0FA4FD0D}" type="presOf" srcId="{F99727A7-1DE9-4B2B-849E-B00C16026216}" destId="{653F4070-3C8C-4B60-9B08-7323886BF4E7}" srcOrd="0" destOrd="1" presId="urn:microsoft.com/office/officeart/2005/8/layout/vProcess5"/>
    <dgm:cxn modelId="{889FA823-E645-4848-8A31-9B54CFEE3110}" type="presOf" srcId="{7A2C57D7-0EF4-4A61-A18F-A689A9F8D235}" destId="{7EF66D76-1AEB-4A1B-9650-E6CA1D22B2CC}" srcOrd="0" destOrd="3" presId="urn:microsoft.com/office/officeart/2005/8/layout/vProcess5"/>
    <dgm:cxn modelId="{03E12D84-845B-455A-8761-6D265B785AB7}" srcId="{5EF74DC8-3CDF-4B82-ACE4-A850F8DCEA89}" destId="{17F9A028-905A-44EA-8015-1A66C0E4BC60}" srcOrd="0" destOrd="0" parTransId="{418C4E8C-D16E-4FD6-BD54-723F30690B0D}" sibTransId="{F932C558-D3CC-4188-AD50-B339CA87B171}"/>
    <dgm:cxn modelId="{91FC563F-2A66-4A99-926B-A3FAF957F28D}" srcId="{BA4E2419-3E3B-47C7-AE0F-3787F3235D09}" destId="{5EF74DC8-3CDF-4B82-ACE4-A850F8DCEA89}" srcOrd="1" destOrd="0" parTransId="{C802FA84-CD78-46A4-8B2E-2796C38CFDF5}" sibTransId="{6B9D6449-3D9F-426A-A8F1-A2D7150D7618}"/>
    <dgm:cxn modelId="{1E8D948C-BDA6-4AD2-87D9-BFDDE63524AD}" type="presOf" srcId="{2617D4D0-4D92-47B2-BDD6-3846ED665EF1}" destId="{AD37002B-4A49-4263-A267-35998C9CF0D2}" srcOrd="0" destOrd="3" presId="urn:microsoft.com/office/officeart/2005/8/layout/vProcess5"/>
    <dgm:cxn modelId="{86210672-780E-4A37-B72F-1AF44F7E9BBB}" srcId="{BA4E2419-3E3B-47C7-AE0F-3787F3235D09}" destId="{BA96AB86-A1E8-4310-AEC2-1CB608224B12}" srcOrd="2" destOrd="0" parTransId="{2FD7491C-C6D0-4089-A9ED-FF48FAB08B3F}" sibTransId="{0DA31C82-2327-4A85-8352-EE68A29F6692}"/>
    <dgm:cxn modelId="{1C5E6479-5C83-402A-9E4B-8F7E16821EBB}" type="presOf" srcId="{78E2DF9F-CC52-4B34-883D-31E9F195020A}" destId="{653F4070-3C8C-4B60-9B08-7323886BF4E7}" srcOrd="0" destOrd="2" presId="urn:microsoft.com/office/officeart/2005/8/layout/vProcess5"/>
    <dgm:cxn modelId="{162D6D59-156E-435A-8296-F180ABABB0C1}" type="presOf" srcId="{32B10574-350C-4A08-B914-0636EBD3D8B4}" destId="{02C320FE-B426-47AE-A9B9-44CCA1994DE0}" srcOrd="1" destOrd="2" presId="urn:microsoft.com/office/officeart/2005/8/layout/vProcess5"/>
    <dgm:cxn modelId="{CC0DE704-2F98-470D-9205-733A3E46F6B1}" srcId="{FEDA6E8F-CC45-4F72-906C-94278DBBF55C}" destId="{F99727A7-1DE9-4B2B-849E-B00C16026216}" srcOrd="0" destOrd="0" parTransId="{21BC5DC8-E457-4587-A815-F557ED82FA67}" sibTransId="{6A9162EE-82CF-4587-B66D-DC2E6FE8CB26}"/>
    <dgm:cxn modelId="{92C63949-AA50-424B-99A2-D5A9911D4B2A}" type="presOf" srcId="{1CCC4788-81C4-4549-AC91-CD88920C9104}" destId="{AD37002B-4A49-4263-A267-35998C9CF0D2}" srcOrd="0" destOrd="0" presId="urn:microsoft.com/office/officeart/2005/8/layout/vProcess5"/>
    <dgm:cxn modelId="{6E95EC4F-1A7C-445E-9033-629463E470DE}" type="presOf" srcId="{0DA31C82-2327-4A85-8352-EE68A29F6692}" destId="{58E07B44-E771-4F0A-8F76-B5A722EA340C}" srcOrd="0" destOrd="0" presId="urn:microsoft.com/office/officeart/2005/8/layout/vProcess5"/>
    <dgm:cxn modelId="{34619C98-D84F-46D4-B8B3-5E497948E531}" type="presOf" srcId="{2617D4D0-4D92-47B2-BDD6-3846ED665EF1}" destId="{15EBD193-920C-4B94-83F6-10DC44079C94}" srcOrd="1" destOrd="3" presId="urn:microsoft.com/office/officeart/2005/8/layout/vProcess5"/>
    <dgm:cxn modelId="{11CA6880-0177-452D-BBB5-F76267E256E9}" type="presOf" srcId="{BA4E2419-3E3B-47C7-AE0F-3787F3235D09}" destId="{4C972CD6-0BB2-49D0-893A-0431051E41AB}" srcOrd="0" destOrd="0" presId="urn:microsoft.com/office/officeart/2005/8/layout/vProcess5"/>
    <dgm:cxn modelId="{34EAE8A8-8945-4495-AF81-BAF0E7AD0024}" type="presOf" srcId="{32B10574-350C-4A08-B914-0636EBD3D8B4}" destId="{CFB20B2A-225D-4C73-8E81-8E275B9F43D3}" srcOrd="0" destOrd="2" presId="urn:microsoft.com/office/officeart/2005/8/layout/vProcess5"/>
    <dgm:cxn modelId="{D8265725-53B9-4182-899D-E1AC48A1CBBB}" type="presOf" srcId="{DEBC6C51-1A1E-4B6C-8773-89C9039652F5}" destId="{477CE81F-8D98-491B-ADD9-BF6D1B8E7749}" srcOrd="0" destOrd="0" presId="urn:microsoft.com/office/officeart/2005/8/layout/vProcess5"/>
    <dgm:cxn modelId="{56C788E7-440E-42A4-8AF6-CF67B5D43A26}" type="presOf" srcId="{17F9A028-905A-44EA-8015-1A66C0E4BC60}" destId="{21AC56BE-EEE2-4973-B642-47174ED5C485}" srcOrd="1" destOrd="1" presId="urn:microsoft.com/office/officeart/2005/8/layout/vProcess5"/>
    <dgm:cxn modelId="{3E7A6D22-01B5-4FED-8BCC-DA719EC4F6CC}" type="presOf" srcId="{1CCC4788-81C4-4549-AC91-CD88920C9104}" destId="{15EBD193-920C-4B94-83F6-10DC44079C94}" srcOrd="1" destOrd="0" presId="urn:microsoft.com/office/officeart/2005/8/layout/vProcess5"/>
    <dgm:cxn modelId="{06205836-E251-4926-9DBB-2ED63294568A}" type="presOf" srcId="{5EF74DC8-3CDF-4B82-ACE4-A850F8DCEA89}" destId="{21AC56BE-EEE2-4973-B642-47174ED5C485}" srcOrd="1" destOrd="0" presId="urn:microsoft.com/office/officeart/2005/8/layout/vProcess5"/>
    <dgm:cxn modelId="{85F75EEE-CFAC-4162-8724-55E714BF4DE3}" srcId="{1CCC4788-81C4-4549-AC91-CD88920C9104}" destId="{58A56CEB-E653-408C-9BBC-50A8B7E7C59F}" srcOrd="1" destOrd="0" parTransId="{FE13BA2A-4784-4EB3-92EF-FDEECADB79C5}" sibTransId="{A0B89A58-737F-427F-9C88-61D5CADADD1F}"/>
    <dgm:cxn modelId="{5E41FA1F-9219-4FF5-92A3-8E3FC884901C}" srcId="{5EF74DC8-3CDF-4B82-ACE4-A850F8DCEA89}" destId="{9B781609-9223-4AF2-A5B1-66BBE4F46156}" srcOrd="1" destOrd="0" parTransId="{762AB619-5B2F-4FC8-A011-61B3F4E549FE}" sibTransId="{EE9AE4E4-BE0E-4E9D-80ED-AE6D23B61B18}"/>
    <dgm:cxn modelId="{947A38F5-691C-4E95-80C4-0EE0432B66A2}" type="presOf" srcId="{FEDA6E8F-CC45-4F72-906C-94278DBBF55C}" destId="{653F4070-3C8C-4B60-9B08-7323886BF4E7}" srcOrd="0" destOrd="0" presId="urn:microsoft.com/office/officeart/2005/8/layout/vProcess5"/>
    <dgm:cxn modelId="{80D235CE-E528-454B-B1BE-BB39807B2BA2}" type="presOf" srcId="{58A56CEB-E653-408C-9BBC-50A8B7E7C59F}" destId="{15EBD193-920C-4B94-83F6-10DC44079C94}" srcOrd="1" destOrd="2" presId="urn:microsoft.com/office/officeart/2005/8/layout/vProcess5"/>
    <dgm:cxn modelId="{95F302A2-E70D-41AF-8264-45E20B8CC37E}" type="presOf" srcId="{BA96AB86-A1E8-4310-AEC2-1CB608224B12}" destId="{02C320FE-B426-47AE-A9B9-44CCA1994DE0}" srcOrd="1" destOrd="0" presId="urn:microsoft.com/office/officeart/2005/8/layout/vProcess5"/>
    <dgm:cxn modelId="{38F4F0DE-CE68-46E1-BCAF-7CAD2DC0EAC9}" type="presOf" srcId="{58A56CEB-E653-408C-9BBC-50A8B7E7C59F}" destId="{AD37002B-4A49-4263-A267-35998C9CF0D2}" srcOrd="0" destOrd="2" presId="urn:microsoft.com/office/officeart/2005/8/layout/vProcess5"/>
    <dgm:cxn modelId="{14563A6B-9210-4F04-9C89-4A9D4CEFFDF1}" type="presOf" srcId="{F99727A7-1DE9-4B2B-849E-B00C16026216}" destId="{DF6AB0C2-CB97-4380-801B-B613E41325E2}" srcOrd="1" destOrd="1" presId="urn:microsoft.com/office/officeart/2005/8/layout/vProcess5"/>
    <dgm:cxn modelId="{5465CC9A-08BE-44E9-A1FD-182BD53F11F2}" srcId="{BA96AB86-A1E8-4310-AEC2-1CB608224B12}" destId="{32B10574-350C-4A08-B914-0636EBD3D8B4}" srcOrd="1" destOrd="0" parTransId="{CEA47B7E-66B7-4DC3-8257-5459CC9F4FA5}" sibTransId="{77E8875E-0984-4397-AEB7-697D2B7FC86E}"/>
    <dgm:cxn modelId="{BBB62F32-4B93-42A8-B2E9-144E84DC54AE}" type="presOf" srcId="{9B781609-9223-4AF2-A5B1-66BBE4F46156}" destId="{7EF66D76-1AEB-4A1B-9650-E6CA1D22B2CC}" srcOrd="0" destOrd="2" presId="urn:microsoft.com/office/officeart/2005/8/layout/vProcess5"/>
    <dgm:cxn modelId="{3B0C7CC9-12E8-4F46-8CCD-5AAA6A3CDD7A}" type="presOf" srcId="{9B781609-9223-4AF2-A5B1-66BBE4F46156}" destId="{21AC56BE-EEE2-4973-B642-47174ED5C485}" srcOrd="1" destOrd="2" presId="urn:microsoft.com/office/officeart/2005/8/layout/vProcess5"/>
    <dgm:cxn modelId="{55B328F4-7A31-49A9-8A85-9033892AB858}" type="presOf" srcId="{78E2DF9F-CC52-4B34-883D-31E9F195020A}" destId="{DF6AB0C2-CB97-4380-801B-B613E41325E2}" srcOrd="1" destOrd="2" presId="urn:microsoft.com/office/officeart/2005/8/layout/vProcess5"/>
    <dgm:cxn modelId="{69D2A9BE-22A0-41BD-B938-20D50BA3055C}" type="presOf" srcId="{8BCE1B4F-8292-4FC9-854F-1CDD1C085A96}" destId="{AD37002B-4A49-4263-A267-35998C9CF0D2}" srcOrd="0" destOrd="1" presId="urn:microsoft.com/office/officeart/2005/8/layout/vProcess5"/>
    <dgm:cxn modelId="{446A2791-BB1A-472D-BCC1-E45897F9435F}" srcId="{BA4E2419-3E3B-47C7-AE0F-3787F3235D09}" destId="{1CCC4788-81C4-4549-AC91-CD88920C9104}" srcOrd="0" destOrd="0" parTransId="{F82777B5-F1F6-4129-8976-AD55C1298318}" sibTransId="{DEBC6C51-1A1E-4B6C-8773-89C9039652F5}"/>
    <dgm:cxn modelId="{C55605DD-BB03-4788-986F-7DD24A6C77B3}" srcId="{5EF74DC8-3CDF-4B82-ACE4-A850F8DCEA89}" destId="{7A2C57D7-0EF4-4A61-A18F-A689A9F8D235}" srcOrd="2" destOrd="0" parTransId="{8D48E36B-1F9D-458D-8E4C-3C8A4215C352}" sibTransId="{C170A265-7DA1-4F15-A736-C6620EA67211}"/>
    <dgm:cxn modelId="{72551515-44E3-4267-A338-FEF604B5AE20}" type="presOf" srcId="{17F9A028-905A-44EA-8015-1A66C0E4BC60}" destId="{7EF66D76-1AEB-4A1B-9650-E6CA1D22B2CC}" srcOrd="0" destOrd="1" presId="urn:microsoft.com/office/officeart/2005/8/layout/vProcess5"/>
    <dgm:cxn modelId="{27352FE2-646B-490C-B4C8-890C76F2F858}" type="presOf" srcId="{5EF74DC8-3CDF-4B82-ACE4-A850F8DCEA89}" destId="{7EF66D76-1AEB-4A1B-9650-E6CA1D22B2CC}" srcOrd="0" destOrd="0" presId="urn:microsoft.com/office/officeart/2005/8/layout/vProcess5"/>
    <dgm:cxn modelId="{49EC1565-F6AB-4B9E-9EE9-ABE1F45C6264}" srcId="{1CCC4788-81C4-4549-AC91-CD88920C9104}" destId="{2617D4D0-4D92-47B2-BDD6-3846ED665EF1}" srcOrd="2" destOrd="0" parTransId="{35385218-2C3B-4C57-B580-C5A5076CAF12}" sibTransId="{09CAB149-8451-484C-A7F4-D083B07CE41E}"/>
    <dgm:cxn modelId="{B439B2FA-4D3B-4E7C-97FD-1CF80CD06867}" type="presOf" srcId="{8BCE1B4F-8292-4FC9-854F-1CDD1C085A96}" destId="{15EBD193-920C-4B94-83F6-10DC44079C94}" srcOrd="1" destOrd="1" presId="urn:microsoft.com/office/officeart/2005/8/layout/vProcess5"/>
    <dgm:cxn modelId="{AC4580CA-5568-4350-8FDF-94E0454AD6D8}" type="presOf" srcId="{FEDA6E8F-CC45-4F72-906C-94278DBBF55C}" destId="{DF6AB0C2-CB97-4380-801B-B613E41325E2}" srcOrd="1" destOrd="0" presId="urn:microsoft.com/office/officeart/2005/8/layout/vProcess5"/>
    <dgm:cxn modelId="{866EB930-341E-447E-8034-7C06C2F8F222}" type="presOf" srcId="{85B97333-E7C5-417B-BAE6-849130C69CBC}" destId="{CFB20B2A-225D-4C73-8E81-8E275B9F43D3}" srcOrd="0" destOrd="1" presId="urn:microsoft.com/office/officeart/2005/8/layout/vProcess5"/>
    <dgm:cxn modelId="{AA58EAB3-F7B3-4A0C-9D9F-1611CA7B60D1}" srcId="{1CCC4788-81C4-4549-AC91-CD88920C9104}" destId="{8BCE1B4F-8292-4FC9-854F-1CDD1C085A96}" srcOrd="0" destOrd="0" parTransId="{19A0A26D-9F45-45FD-9586-382C15DD02AA}" sibTransId="{FA058BAC-0495-4529-8FD2-42E84E02C85E}"/>
    <dgm:cxn modelId="{D8C6DA47-2BF1-4AEC-9AB6-EDB96B593DB3}" type="presOf" srcId="{85B97333-E7C5-417B-BAE6-849130C69CBC}" destId="{02C320FE-B426-47AE-A9B9-44CCA1994DE0}" srcOrd="1" destOrd="1" presId="urn:microsoft.com/office/officeart/2005/8/layout/vProcess5"/>
    <dgm:cxn modelId="{708D5C36-CAED-4629-9460-3D595CBA959E}" type="presOf" srcId="{BA96AB86-A1E8-4310-AEC2-1CB608224B12}" destId="{CFB20B2A-225D-4C73-8E81-8E275B9F43D3}" srcOrd="0" destOrd="0" presId="urn:microsoft.com/office/officeart/2005/8/layout/vProcess5"/>
    <dgm:cxn modelId="{9197AF0C-E8B7-4E72-8F59-ABE0F9551FC4}" srcId="{BA96AB86-A1E8-4310-AEC2-1CB608224B12}" destId="{85B97333-E7C5-417B-BAE6-849130C69CBC}" srcOrd="0" destOrd="0" parTransId="{3E7B7E15-E7A5-448B-AD0D-34ABC4AEBD48}" sibTransId="{F9CE1495-B0E3-4C0E-A9ED-B3420C05D4B4}"/>
    <dgm:cxn modelId="{9AE6DFAB-8C48-4F48-984E-2D02D73025CE}" type="presOf" srcId="{7A2C57D7-0EF4-4A61-A18F-A689A9F8D235}" destId="{21AC56BE-EEE2-4973-B642-47174ED5C485}" srcOrd="1" destOrd="3" presId="urn:microsoft.com/office/officeart/2005/8/layout/vProcess5"/>
    <dgm:cxn modelId="{8D44BD50-070D-4FA1-B633-346BA06C5EB1}" type="presParOf" srcId="{4C972CD6-0BB2-49D0-893A-0431051E41AB}" destId="{77F0B38E-6DC0-410F-AD27-EE021743F280}" srcOrd="0" destOrd="0" presId="urn:microsoft.com/office/officeart/2005/8/layout/vProcess5"/>
    <dgm:cxn modelId="{DF48C460-D23F-4551-AC49-F9D24004F128}" type="presParOf" srcId="{4C972CD6-0BB2-49D0-893A-0431051E41AB}" destId="{AD37002B-4A49-4263-A267-35998C9CF0D2}" srcOrd="1" destOrd="0" presId="urn:microsoft.com/office/officeart/2005/8/layout/vProcess5"/>
    <dgm:cxn modelId="{43F109FB-A1AE-49BE-86DE-2A83C3A4E54F}" type="presParOf" srcId="{4C972CD6-0BB2-49D0-893A-0431051E41AB}" destId="{7EF66D76-1AEB-4A1B-9650-E6CA1D22B2CC}" srcOrd="2" destOrd="0" presId="urn:microsoft.com/office/officeart/2005/8/layout/vProcess5"/>
    <dgm:cxn modelId="{C02A16FF-6DA6-4EB7-8BEB-68B749D9AA26}" type="presParOf" srcId="{4C972CD6-0BB2-49D0-893A-0431051E41AB}" destId="{CFB20B2A-225D-4C73-8E81-8E275B9F43D3}" srcOrd="3" destOrd="0" presId="urn:microsoft.com/office/officeart/2005/8/layout/vProcess5"/>
    <dgm:cxn modelId="{A24D747B-28B8-42A4-AA42-AC2AAE2B5050}" type="presParOf" srcId="{4C972CD6-0BB2-49D0-893A-0431051E41AB}" destId="{653F4070-3C8C-4B60-9B08-7323886BF4E7}" srcOrd="4" destOrd="0" presId="urn:microsoft.com/office/officeart/2005/8/layout/vProcess5"/>
    <dgm:cxn modelId="{F646CF04-1036-48E8-BFF1-829D3702145C}" type="presParOf" srcId="{4C972CD6-0BB2-49D0-893A-0431051E41AB}" destId="{477CE81F-8D98-491B-ADD9-BF6D1B8E7749}" srcOrd="5" destOrd="0" presId="urn:microsoft.com/office/officeart/2005/8/layout/vProcess5"/>
    <dgm:cxn modelId="{4DA17CFE-4B27-4932-ACE7-EB809AE18224}" type="presParOf" srcId="{4C972CD6-0BB2-49D0-893A-0431051E41AB}" destId="{3E73EDC2-903A-44C4-BDE3-4B746AF29BF1}" srcOrd="6" destOrd="0" presId="urn:microsoft.com/office/officeart/2005/8/layout/vProcess5"/>
    <dgm:cxn modelId="{938DEA0A-912C-44DC-8581-736E9BD7004A}" type="presParOf" srcId="{4C972CD6-0BB2-49D0-893A-0431051E41AB}" destId="{58E07B44-E771-4F0A-8F76-B5A722EA340C}" srcOrd="7" destOrd="0" presId="urn:microsoft.com/office/officeart/2005/8/layout/vProcess5"/>
    <dgm:cxn modelId="{530B7762-DC6B-46BD-8F94-964274D312C1}" type="presParOf" srcId="{4C972CD6-0BB2-49D0-893A-0431051E41AB}" destId="{15EBD193-920C-4B94-83F6-10DC44079C94}" srcOrd="8" destOrd="0" presId="urn:microsoft.com/office/officeart/2005/8/layout/vProcess5"/>
    <dgm:cxn modelId="{65788DB8-67C2-4B97-A109-B13247B61313}" type="presParOf" srcId="{4C972CD6-0BB2-49D0-893A-0431051E41AB}" destId="{21AC56BE-EEE2-4973-B642-47174ED5C485}" srcOrd="9" destOrd="0" presId="urn:microsoft.com/office/officeart/2005/8/layout/vProcess5"/>
    <dgm:cxn modelId="{3F9082C6-052D-489C-B79E-D7FCC3FFBBE8}" type="presParOf" srcId="{4C972CD6-0BB2-49D0-893A-0431051E41AB}" destId="{02C320FE-B426-47AE-A9B9-44CCA1994DE0}" srcOrd="10" destOrd="0" presId="urn:microsoft.com/office/officeart/2005/8/layout/vProcess5"/>
    <dgm:cxn modelId="{45425E85-3742-4F04-86D5-7DDB37FEB535}" type="presParOf" srcId="{4C972CD6-0BB2-49D0-893A-0431051E41AB}" destId="{DF6AB0C2-CB97-4380-801B-B613E41325E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3B943-3A82-4C0F-A930-1CA2FA82A9B0}">
      <dsp:nvSpPr>
        <dsp:cNvPr id="0" name=""/>
        <dsp:cNvSpPr/>
      </dsp:nvSpPr>
      <dsp:spPr>
        <a:xfrm>
          <a:off x="3449499" y="1437400"/>
          <a:ext cx="178111" cy="2232336"/>
        </a:xfrm>
        <a:custGeom>
          <a:avLst/>
          <a:gdLst/>
          <a:ahLst/>
          <a:cxnLst/>
          <a:rect l="0" t="0" r="0" b="0"/>
          <a:pathLst>
            <a:path>
              <a:moveTo>
                <a:pt x="0" y="0"/>
              </a:moveTo>
              <a:lnTo>
                <a:pt x="0" y="2232336"/>
              </a:lnTo>
              <a:lnTo>
                <a:pt x="178111" y="2232336"/>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540E9B-1E53-4B96-A5F8-9F9F762BE9FC}">
      <dsp:nvSpPr>
        <dsp:cNvPr id="0" name=""/>
        <dsp:cNvSpPr/>
      </dsp:nvSpPr>
      <dsp:spPr>
        <a:xfrm>
          <a:off x="3449499" y="1437400"/>
          <a:ext cx="178111" cy="1389273"/>
        </a:xfrm>
        <a:custGeom>
          <a:avLst/>
          <a:gdLst/>
          <a:ahLst/>
          <a:cxnLst/>
          <a:rect l="0" t="0" r="0" b="0"/>
          <a:pathLst>
            <a:path>
              <a:moveTo>
                <a:pt x="0" y="0"/>
              </a:moveTo>
              <a:lnTo>
                <a:pt x="0" y="1389273"/>
              </a:lnTo>
              <a:lnTo>
                <a:pt x="178111" y="1389273"/>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1B830-FB05-419A-A9E2-7315C8D0DF3E}">
      <dsp:nvSpPr>
        <dsp:cNvPr id="0" name=""/>
        <dsp:cNvSpPr/>
      </dsp:nvSpPr>
      <dsp:spPr>
        <a:xfrm>
          <a:off x="3449499" y="1437400"/>
          <a:ext cx="178111" cy="546210"/>
        </a:xfrm>
        <a:custGeom>
          <a:avLst/>
          <a:gdLst/>
          <a:ahLst/>
          <a:cxnLst/>
          <a:rect l="0" t="0" r="0" b="0"/>
          <a:pathLst>
            <a:path>
              <a:moveTo>
                <a:pt x="0" y="0"/>
              </a:moveTo>
              <a:lnTo>
                <a:pt x="0" y="546210"/>
              </a:lnTo>
              <a:lnTo>
                <a:pt x="178111" y="546210"/>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8685DC-051E-45F8-B1DE-738DD44D40BF}">
      <dsp:nvSpPr>
        <dsp:cNvPr id="0" name=""/>
        <dsp:cNvSpPr/>
      </dsp:nvSpPr>
      <dsp:spPr>
        <a:xfrm>
          <a:off x="2487694" y="594337"/>
          <a:ext cx="1436769" cy="249356"/>
        </a:xfrm>
        <a:custGeom>
          <a:avLst/>
          <a:gdLst/>
          <a:ahLst/>
          <a:cxnLst/>
          <a:rect l="0" t="0" r="0" b="0"/>
          <a:pathLst>
            <a:path>
              <a:moveTo>
                <a:pt x="0" y="0"/>
              </a:moveTo>
              <a:lnTo>
                <a:pt x="0" y="124678"/>
              </a:lnTo>
              <a:lnTo>
                <a:pt x="1436769" y="124678"/>
              </a:lnTo>
              <a:lnTo>
                <a:pt x="1436769" y="249356"/>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B05C0D-E94A-489C-BCCC-AA63A14ED80E}">
      <dsp:nvSpPr>
        <dsp:cNvPr id="0" name=""/>
        <dsp:cNvSpPr/>
      </dsp:nvSpPr>
      <dsp:spPr>
        <a:xfrm>
          <a:off x="2012729" y="1437400"/>
          <a:ext cx="178111" cy="3075399"/>
        </a:xfrm>
        <a:custGeom>
          <a:avLst/>
          <a:gdLst/>
          <a:ahLst/>
          <a:cxnLst/>
          <a:rect l="0" t="0" r="0" b="0"/>
          <a:pathLst>
            <a:path>
              <a:moveTo>
                <a:pt x="0" y="0"/>
              </a:moveTo>
              <a:lnTo>
                <a:pt x="0" y="3075399"/>
              </a:lnTo>
              <a:lnTo>
                <a:pt x="178111" y="3075399"/>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577DF6-FDA3-406A-8BE9-34D35EA49E36}">
      <dsp:nvSpPr>
        <dsp:cNvPr id="0" name=""/>
        <dsp:cNvSpPr/>
      </dsp:nvSpPr>
      <dsp:spPr>
        <a:xfrm>
          <a:off x="2012729" y="1437400"/>
          <a:ext cx="178111" cy="2232336"/>
        </a:xfrm>
        <a:custGeom>
          <a:avLst/>
          <a:gdLst/>
          <a:ahLst/>
          <a:cxnLst/>
          <a:rect l="0" t="0" r="0" b="0"/>
          <a:pathLst>
            <a:path>
              <a:moveTo>
                <a:pt x="0" y="0"/>
              </a:moveTo>
              <a:lnTo>
                <a:pt x="0" y="2232336"/>
              </a:lnTo>
              <a:lnTo>
                <a:pt x="178111" y="2232336"/>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249DAB-B5A4-422A-BED2-87B7732106CC}">
      <dsp:nvSpPr>
        <dsp:cNvPr id="0" name=""/>
        <dsp:cNvSpPr/>
      </dsp:nvSpPr>
      <dsp:spPr>
        <a:xfrm>
          <a:off x="2012729" y="1437400"/>
          <a:ext cx="178111" cy="1389273"/>
        </a:xfrm>
        <a:custGeom>
          <a:avLst/>
          <a:gdLst/>
          <a:ahLst/>
          <a:cxnLst/>
          <a:rect l="0" t="0" r="0" b="0"/>
          <a:pathLst>
            <a:path>
              <a:moveTo>
                <a:pt x="0" y="0"/>
              </a:moveTo>
              <a:lnTo>
                <a:pt x="0" y="1389273"/>
              </a:lnTo>
              <a:lnTo>
                <a:pt x="178111" y="1389273"/>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CA615-A4D8-4A1C-9B8D-415703822727}">
      <dsp:nvSpPr>
        <dsp:cNvPr id="0" name=""/>
        <dsp:cNvSpPr/>
      </dsp:nvSpPr>
      <dsp:spPr>
        <a:xfrm>
          <a:off x="2012729" y="1437400"/>
          <a:ext cx="178111" cy="546210"/>
        </a:xfrm>
        <a:custGeom>
          <a:avLst/>
          <a:gdLst/>
          <a:ahLst/>
          <a:cxnLst/>
          <a:rect l="0" t="0" r="0" b="0"/>
          <a:pathLst>
            <a:path>
              <a:moveTo>
                <a:pt x="0" y="0"/>
              </a:moveTo>
              <a:lnTo>
                <a:pt x="0" y="546210"/>
              </a:lnTo>
              <a:lnTo>
                <a:pt x="178111" y="546210"/>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465E5C-8709-422C-9FDA-4F792FCB20C4}">
      <dsp:nvSpPr>
        <dsp:cNvPr id="0" name=""/>
        <dsp:cNvSpPr/>
      </dsp:nvSpPr>
      <dsp:spPr>
        <a:xfrm>
          <a:off x="2441974" y="594337"/>
          <a:ext cx="91440" cy="249356"/>
        </a:xfrm>
        <a:custGeom>
          <a:avLst/>
          <a:gdLst/>
          <a:ahLst/>
          <a:cxnLst/>
          <a:rect l="0" t="0" r="0" b="0"/>
          <a:pathLst>
            <a:path>
              <a:moveTo>
                <a:pt x="45720" y="0"/>
              </a:moveTo>
              <a:lnTo>
                <a:pt x="45720" y="249356"/>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C6813E-17F6-407D-B19A-7F61EE8B1813}">
      <dsp:nvSpPr>
        <dsp:cNvPr id="0" name=""/>
        <dsp:cNvSpPr/>
      </dsp:nvSpPr>
      <dsp:spPr>
        <a:xfrm>
          <a:off x="575959" y="1437400"/>
          <a:ext cx="178111" cy="546210"/>
        </a:xfrm>
        <a:custGeom>
          <a:avLst/>
          <a:gdLst/>
          <a:ahLst/>
          <a:cxnLst/>
          <a:rect l="0" t="0" r="0" b="0"/>
          <a:pathLst>
            <a:path>
              <a:moveTo>
                <a:pt x="0" y="0"/>
              </a:moveTo>
              <a:lnTo>
                <a:pt x="0" y="546210"/>
              </a:lnTo>
              <a:lnTo>
                <a:pt x="178111" y="546210"/>
              </a:lnTo>
            </a:path>
          </a:pathLst>
        </a:custGeom>
        <a:noFill/>
        <a:ln w="15875" cap="rnd"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0D3178-93F4-4028-B6A7-6F4AC1BD2580}">
      <dsp:nvSpPr>
        <dsp:cNvPr id="0" name=""/>
        <dsp:cNvSpPr/>
      </dsp:nvSpPr>
      <dsp:spPr>
        <a:xfrm>
          <a:off x="1050924" y="594337"/>
          <a:ext cx="1436769" cy="249356"/>
        </a:xfrm>
        <a:custGeom>
          <a:avLst/>
          <a:gdLst/>
          <a:ahLst/>
          <a:cxnLst/>
          <a:rect l="0" t="0" r="0" b="0"/>
          <a:pathLst>
            <a:path>
              <a:moveTo>
                <a:pt x="1436769" y="0"/>
              </a:moveTo>
              <a:lnTo>
                <a:pt x="1436769" y="124678"/>
              </a:lnTo>
              <a:lnTo>
                <a:pt x="0" y="124678"/>
              </a:lnTo>
              <a:lnTo>
                <a:pt x="0" y="249356"/>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B08023-B5AD-4DAC-866C-A30D955C29D8}">
      <dsp:nvSpPr>
        <dsp:cNvPr id="0" name=""/>
        <dsp:cNvSpPr/>
      </dsp:nvSpPr>
      <dsp:spPr>
        <a:xfrm>
          <a:off x="1893988" y="630"/>
          <a:ext cx="1187413" cy="593706"/>
        </a:xfrm>
        <a:prstGeom prst="rect">
          <a:avLst/>
        </a:prstGeom>
        <a:gradFill rotWithShape="0">
          <a:gsLst>
            <a:gs pos="0">
              <a:schemeClr val="accent1">
                <a:shade val="60000"/>
                <a:hueOff val="0"/>
                <a:satOff val="0"/>
                <a:lumOff val="0"/>
                <a:alphaOff val="0"/>
                <a:tint val="96000"/>
                <a:lumMod val="102000"/>
              </a:schemeClr>
            </a:gs>
            <a:gs pos="100000">
              <a:schemeClr val="accent1">
                <a:shade val="60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Covington Substation</a:t>
          </a:r>
          <a:endParaRPr lang="en-US" sz="1300" kern="1200" dirty="0"/>
        </a:p>
      </dsp:txBody>
      <dsp:txXfrm>
        <a:off x="1893988" y="630"/>
        <a:ext cx="1187413" cy="593706"/>
      </dsp:txXfrm>
    </dsp:sp>
    <dsp:sp modelId="{C1EE0EE5-B8EC-4E99-B614-6E9F89B8E6F2}">
      <dsp:nvSpPr>
        <dsp:cNvPr id="0" name=""/>
        <dsp:cNvSpPr/>
      </dsp:nvSpPr>
      <dsp:spPr>
        <a:xfrm>
          <a:off x="457218" y="843694"/>
          <a:ext cx="1187413" cy="593706"/>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2 Incoming </a:t>
          </a:r>
          <a:r>
            <a:rPr lang="en-US" sz="1300" kern="1200" dirty="0" smtClean="0"/>
            <a:t>lines (69kV)</a:t>
          </a:r>
          <a:endParaRPr lang="en-US" sz="1300" kern="1200" dirty="0"/>
        </a:p>
      </dsp:txBody>
      <dsp:txXfrm>
        <a:off x="457218" y="843694"/>
        <a:ext cx="1187413" cy="593706"/>
      </dsp:txXfrm>
    </dsp:sp>
    <dsp:sp modelId="{3AF1C135-D3EC-483E-9EC9-D1446A483EA9}">
      <dsp:nvSpPr>
        <dsp:cNvPr id="0" name=""/>
        <dsp:cNvSpPr/>
      </dsp:nvSpPr>
      <dsp:spPr>
        <a:xfrm>
          <a:off x="754071" y="1686757"/>
          <a:ext cx="1187413" cy="593706"/>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2 Motorized Switches</a:t>
          </a:r>
          <a:endParaRPr lang="en-US" sz="1300" kern="1200" dirty="0"/>
        </a:p>
      </dsp:txBody>
      <dsp:txXfrm>
        <a:off x="754071" y="1686757"/>
        <a:ext cx="1187413" cy="593706"/>
      </dsp:txXfrm>
    </dsp:sp>
    <dsp:sp modelId="{A1907E0E-3E13-4D03-A477-9866405F0478}">
      <dsp:nvSpPr>
        <dsp:cNvPr id="0" name=""/>
        <dsp:cNvSpPr/>
      </dsp:nvSpPr>
      <dsp:spPr>
        <a:xfrm>
          <a:off x="1893988" y="843694"/>
          <a:ext cx="1187413" cy="593706"/>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1 </a:t>
          </a:r>
          <a:r>
            <a:rPr lang="en-US" sz="1300" kern="1200" dirty="0" smtClean="0"/>
            <a:t>Bank</a:t>
          </a:r>
        </a:p>
      </dsp:txBody>
      <dsp:txXfrm>
        <a:off x="1893988" y="843694"/>
        <a:ext cx="1187413" cy="593706"/>
      </dsp:txXfrm>
    </dsp:sp>
    <dsp:sp modelId="{ED94D48D-542A-4477-81C5-8A760D9C7D48}">
      <dsp:nvSpPr>
        <dsp:cNvPr id="0" name=""/>
        <dsp:cNvSpPr/>
      </dsp:nvSpPr>
      <dsp:spPr>
        <a:xfrm>
          <a:off x="2190841" y="1686757"/>
          <a:ext cx="1187413" cy="593706"/>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1 Power Transformer (22.4MVA)</a:t>
          </a:r>
          <a:endParaRPr lang="en-US" sz="1300" kern="1200" dirty="0"/>
        </a:p>
      </dsp:txBody>
      <dsp:txXfrm>
        <a:off x="2190841" y="1686757"/>
        <a:ext cx="1187413" cy="593706"/>
      </dsp:txXfrm>
    </dsp:sp>
    <dsp:sp modelId="{D9032F92-9222-4DFC-A72A-4AB7F1694013}">
      <dsp:nvSpPr>
        <dsp:cNvPr id="0" name=""/>
        <dsp:cNvSpPr/>
      </dsp:nvSpPr>
      <dsp:spPr>
        <a:xfrm>
          <a:off x="2190841" y="2529820"/>
          <a:ext cx="1187413" cy="593706"/>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6 Current Transformers</a:t>
          </a:r>
          <a:endParaRPr lang="en-US" sz="1300" kern="1200" dirty="0"/>
        </a:p>
      </dsp:txBody>
      <dsp:txXfrm>
        <a:off x="2190841" y="2529820"/>
        <a:ext cx="1187413" cy="593706"/>
      </dsp:txXfrm>
    </dsp:sp>
    <dsp:sp modelId="{9FDE50FE-EDDC-4831-89FE-25E147EC9BE2}">
      <dsp:nvSpPr>
        <dsp:cNvPr id="0" name=""/>
        <dsp:cNvSpPr/>
      </dsp:nvSpPr>
      <dsp:spPr>
        <a:xfrm>
          <a:off x="2190841" y="3372884"/>
          <a:ext cx="1187413" cy="593706"/>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3 Protection Relays</a:t>
          </a:r>
          <a:endParaRPr lang="en-US" sz="1300" kern="1200" dirty="0"/>
        </a:p>
      </dsp:txBody>
      <dsp:txXfrm>
        <a:off x="2190841" y="3372884"/>
        <a:ext cx="1187413" cy="593706"/>
      </dsp:txXfrm>
    </dsp:sp>
    <dsp:sp modelId="{8B30E2CD-1158-4C3F-8103-304C4FC7926C}">
      <dsp:nvSpPr>
        <dsp:cNvPr id="0" name=""/>
        <dsp:cNvSpPr/>
      </dsp:nvSpPr>
      <dsp:spPr>
        <a:xfrm>
          <a:off x="2190841" y="4215947"/>
          <a:ext cx="1187413" cy="593706"/>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1 Circuit Switcher &amp; 1 Circuit Breaker</a:t>
          </a:r>
          <a:endParaRPr lang="en-US" sz="1300" kern="1200" dirty="0"/>
        </a:p>
      </dsp:txBody>
      <dsp:txXfrm>
        <a:off x="2190841" y="4215947"/>
        <a:ext cx="1187413" cy="593706"/>
      </dsp:txXfrm>
    </dsp:sp>
    <dsp:sp modelId="{9EF6E749-34CD-4BB5-B28D-9C7114529F93}">
      <dsp:nvSpPr>
        <dsp:cNvPr id="0" name=""/>
        <dsp:cNvSpPr/>
      </dsp:nvSpPr>
      <dsp:spPr>
        <a:xfrm>
          <a:off x="3330758" y="843694"/>
          <a:ext cx="1187413" cy="593706"/>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2 Outgoing </a:t>
          </a:r>
          <a:r>
            <a:rPr lang="en-US" sz="1300" kern="1200" dirty="0" smtClean="0"/>
            <a:t>feeders (13.2kV)</a:t>
          </a:r>
          <a:endParaRPr lang="en-US" sz="1300" kern="1200" dirty="0"/>
        </a:p>
      </dsp:txBody>
      <dsp:txXfrm>
        <a:off x="3330758" y="843694"/>
        <a:ext cx="1187413" cy="593706"/>
      </dsp:txXfrm>
    </dsp:sp>
    <dsp:sp modelId="{2D1EC46F-7054-4638-B986-88851338C80D}">
      <dsp:nvSpPr>
        <dsp:cNvPr id="0" name=""/>
        <dsp:cNvSpPr/>
      </dsp:nvSpPr>
      <dsp:spPr>
        <a:xfrm>
          <a:off x="3627611" y="1686757"/>
          <a:ext cx="1187413" cy="593706"/>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4 Current Transformers</a:t>
          </a:r>
        </a:p>
      </dsp:txBody>
      <dsp:txXfrm>
        <a:off x="3627611" y="1686757"/>
        <a:ext cx="1187413" cy="593706"/>
      </dsp:txXfrm>
    </dsp:sp>
    <dsp:sp modelId="{DA4CC6B9-A88C-4BDD-A9E5-E6A0EDB4DCF0}">
      <dsp:nvSpPr>
        <dsp:cNvPr id="0" name=""/>
        <dsp:cNvSpPr/>
      </dsp:nvSpPr>
      <dsp:spPr>
        <a:xfrm>
          <a:off x="3627611" y="2529820"/>
          <a:ext cx="1187413" cy="593706"/>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2 Protection Relays</a:t>
          </a:r>
        </a:p>
      </dsp:txBody>
      <dsp:txXfrm>
        <a:off x="3627611" y="2529820"/>
        <a:ext cx="1187413" cy="593706"/>
      </dsp:txXfrm>
    </dsp:sp>
    <dsp:sp modelId="{31596429-D480-4CA0-969A-0166FA798048}">
      <dsp:nvSpPr>
        <dsp:cNvPr id="0" name=""/>
        <dsp:cNvSpPr/>
      </dsp:nvSpPr>
      <dsp:spPr>
        <a:xfrm>
          <a:off x="3627611" y="3372884"/>
          <a:ext cx="1187413" cy="593706"/>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2 Circuit Breakers</a:t>
          </a:r>
        </a:p>
      </dsp:txBody>
      <dsp:txXfrm>
        <a:off x="3627611" y="3372884"/>
        <a:ext cx="1187413" cy="593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7002B-4A49-4263-A267-35998C9CF0D2}">
      <dsp:nvSpPr>
        <dsp:cNvPr id="0" name=""/>
        <dsp:cNvSpPr/>
      </dsp:nvSpPr>
      <dsp:spPr>
        <a:xfrm>
          <a:off x="0" y="0"/>
          <a:ext cx="7545696" cy="1327559"/>
        </a:xfrm>
        <a:prstGeom prst="roundRect">
          <a:avLst>
            <a:gd name="adj" fmla="val 10000"/>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Develop Understanding</a:t>
          </a:r>
          <a:endParaRPr lang="en-US" sz="1700" kern="1200" dirty="0"/>
        </a:p>
        <a:p>
          <a:pPr marL="114300" lvl="1" indent="-114300" algn="l" defTabSz="577850">
            <a:lnSpc>
              <a:spcPct val="90000"/>
            </a:lnSpc>
            <a:spcBef>
              <a:spcPct val="0"/>
            </a:spcBef>
            <a:spcAft>
              <a:spcPct val="15000"/>
            </a:spcAft>
            <a:buChar char="••"/>
          </a:pPr>
          <a:r>
            <a:rPr lang="en-US" sz="1300" kern="1200" dirty="0" smtClean="0"/>
            <a:t>Look at Scope – Deliverables, project timeline, and I/O assignments</a:t>
          </a:r>
          <a:endParaRPr lang="en-US" sz="1300" kern="1200" dirty="0"/>
        </a:p>
        <a:p>
          <a:pPr marL="114300" lvl="1" indent="-114300" algn="l" defTabSz="577850">
            <a:lnSpc>
              <a:spcPct val="90000"/>
            </a:lnSpc>
            <a:spcBef>
              <a:spcPct val="0"/>
            </a:spcBef>
            <a:spcAft>
              <a:spcPct val="15000"/>
            </a:spcAft>
            <a:buChar char="••"/>
          </a:pPr>
          <a:r>
            <a:rPr lang="en-US" sz="1300" kern="1200" dirty="0" smtClean="0"/>
            <a:t>Standard drawings</a:t>
          </a:r>
          <a:endParaRPr lang="en-US" sz="1300" kern="1200" dirty="0"/>
        </a:p>
        <a:p>
          <a:pPr marL="114300" lvl="1" indent="-114300" algn="l" defTabSz="577850">
            <a:lnSpc>
              <a:spcPct val="90000"/>
            </a:lnSpc>
            <a:spcBef>
              <a:spcPct val="0"/>
            </a:spcBef>
            <a:spcAft>
              <a:spcPct val="15000"/>
            </a:spcAft>
            <a:buChar char="••"/>
          </a:pPr>
          <a:r>
            <a:rPr lang="en-US" sz="1300" kern="1200" dirty="0" smtClean="0"/>
            <a:t>Learn substation design fundamentals (i.e. bus configuration, protection scheme, etc.)</a:t>
          </a:r>
          <a:endParaRPr lang="en-US" sz="1300" kern="1200" dirty="0"/>
        </a:p>
      </dsp:txBody>
      <dsp:txXfrm>
        <a:off x="38883" y="38883"/>
        <a:ext cx="6000976" cy="1249793"/>
      </dsp:txXfrm>
    </dsp:sp>
    <dsp:sp modelId="{7EF66D76-1AEB-4A1B-9650-E6CA1D22B2CC}">
      <dsp:nvSpPr>
        <dsp:cNvPr id="0" name=""/>
        <dsp:cNvSpPr/>
      </dsp:nvSpPr>
      <dsp:spPr>
        <a:xfrm>
          <a:off x="631952" y="1568933"/>
          <a:ext cx="7545696" cy="1327559"/>
        </a:xfrm>
        <a:prstGeom prst="roundRect">
          <a:avLst>
            <a:gd name="adj" fmla="val 10000"/>
          </a:avLst>
        </a:prstGeom>
        <a:gradFill rotWithShape="0">
          <a:gsLst>
            <a:gs pos="0">
              <a:schemeClr val="accent4">
                <a:hueOff val="6546825"/>
                <a:satOff val="-615"/>
                <a:lumOff val="784"/>
                <a:alphaOff val="0"/>
                <a:tint val="96000"/>
                <a:lumMod val="102000"/>
              </a:schemeClr>
            </a:gs>
            <a:gs pos="100000">
              <a:schemeClr val="accent4">
                <a:hueOff val="6546825"/>
                <a:satOff val="-615"/>
                <a:lumOff val="784"/>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Drawing &amp; Designs</a:t>
          </a:r>
          <a:endParaRPr lang="en-US" sz="1700" kern="1200" dirty="0"/>
        </a:p>
        <a:p>
          <a:pPr marL="114300" lvl="1" indent="-114300" algn="l" defTabSz="577850">
            <a:lnSpc>
              <a:spcPct val="90000"/>
            </a:lnSpc>
            <a:spcBef>
              <a:spcPct val="0"/>
            </a:spcBef>
            <a:spcAft>
              <a:spcPct val="15000"/>
            </a:spcAft>
            <a:buChar char="••"/>
          </a:pPr>
          <a:r>
            <a:rPr lang="en-US" sz="1300" kern="1200" dirty="0" smtClean="0"/>
            <a:t>One-line diagram, three-line diagram, key protection</a:t>
          </a:r>
          <a:endParaRPr lang="en-US" sz="1300" kern="1200" dirty="0"/>
        </a:p>
        <a:p>
          <a:pPr marL="114300" lvl="1" indent="-114300" algn="l" defTabSz="577850">
            <a:lnSpc>
              <a:spcPct val="90000"/>
            </a:lnSpc>
            <a:spcBef>
              <a:spcPct val="0"/>
            </a:spcBef>
            <a:spcAft>
              <a:spcPct val="15000"/>
            </a:spcAft>
            <a:buChar char="••"/>
          </a:pPr>
          <a:r>
            <a:rPr lang="en-US" sz="1300" kern="1200" dirty="0" smtClean="0"/>
            <a:t>Substation layouts – Control building arrangement and panels</a:t>
          </a:r>
          <a:endParaRPr lang="en-US" sz="1300" kern="1200" dirty="0"/>
        </a:p>
        <a:p>
          <a:pPr marL="114300" lvl="1" indent="-114300" algn="l" defTabSz="577850">
            <a:lnSpc>
              <a:spcPct val="90000"/>
            </a:lnSpc>
            <a:spcBef>
              <a:spcPct val="0"/>
            </a:spcBef>
            <a:spcAft>
              <a:spcPct val="15000"/>
            </a:spcAft>
            <a:buChar char="••"/>
          </a:pPr>
          <a:r>
            <a:rPr lang="en-US" sz="1300" kern="1200" dirty="0" smtClean="0"/>
            <a:t>Schematics – Breaker relays, contacts, dc load center</a:t>
          </a:r>
          <a:endParaRPr lang="en-US" sz="1300" kern="1200" dirty="0"/>
        </a:p>
      </dsp:txBody>
      <dsp:txXfrm>
        <a:off x="670835" y="1607816"/>
        <a:ext cx="5973064" cy="1249793"/>
      </dsp:txXfrm>
    </dsp:sp>
    <dsp:sp modelId="{CFB20B2A-225D-4C73-8E81-8E275B9F43D3}">
      <dsp:nvSpPr>
        <dsp:cNvPr id="0" name=""/>
        <dsp:cNvSpPr/>
      </dsp:nvSpPr>
      <dsp:spPr>
        <a:xfrm>
          <a:off x="1254471" y="3137867"/>
          <a:ext cx="7545696" cy="1327559"/>
        </a:xfrm>
        <a:prstGeom prst="roundRect">
          <a:avLst>
            <a:gd name="adj" fmla="val 10000"/>
          </a:avLst>
        </a:prstGeom>
        <a:gradFill rotWithShape="0">
          <a:gsLst>
            <a:gs pos="0">
              <a:schemeClr val="accent4">
                <a:hueOff val="13093651"/>
                <a:satOff val="-1230"/>
                <a:lumOff val="1568"/>
                <a:alphaOff val="0"/>
                <a:tint val="96000"/>
                <a:lumMod val="102000"/>
              </a:schemeClr>
            </a:gs>
            <a:gs pos="100000">
              <a:schemeClr val="accent4">
                <a:hueOff val="13093651"/>
                <a:satOff val="-1230"/>
                <a:lumOff val="1568"/>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Component Selection</a:t>
          </a:r>
          <a:endParaRPr lang="en-US" sz="1700" kern="1200" dirty="0"/>
        </a:p>
        <a:p>
          <a:pPr marL="114300" lvl="1" indent="-114300" algn="l" defTabSz="577850">
            <a:lnSpc>
              <a:spcPct val="90000"/>
            </a:lnSpc>
            <a:spcBef>
              <a:spcPct val="0"/>
            </a:spcBef>
            <a:spcAft>
              <a:spcPct val="15000"/>
            </a:spcAft>
            <a:buChar char="••"/>
          </a:pPr>
          <a:r>
            <a:rPr lang="en-US" sz="1300" kern="1200" dirty="0" smtClean="0"/>
            <a:t>Protection relays – Primary, backup, and </a:t>
          </a:r>
          <a:r>
            <a:rPr lang="en-US" sz="1300" kern="1200" dirty="0" err="1" smtClean="0"/>
            <a:t>lowside</a:t>
          </a:r>
          <a:endParaRPr lang="en-US" sz="1300" kern="1200" dirty="0"/>
        </a:p>
        <a:p>
          <a:pPr marL="114300" lvl="1" indent="-114300" algn="l" defTabSz="577850">
            <a:lnSpc>
              <a:spcPct val="90000"/>
            </a:lnSpc>
            <a:spcBef>
              <a:spcPct val="0"/>
            </a:spcBef>
            <a:spcAft>
              <a:spcPct val="15000"/>
            </a:spcAft>
            <a:buChar char="••"/>
          </a:pPr>
          <a:r>
            <a:rPr lang="en-US" sz="1300" kern="1200" dirty="0" smtClean="0"/>
            <a:t>Communication devices – router, distributed I/O module, and Ethernet switch  </a:t>
          </a:r>
          <a:endParaRPr lang="en-US" sz="1300" kern="1200" dirty="0"/>
        </a:p>
      </dsp:txBody>
      <dsp:txXfrm>
        <a:off x="1293354" y="3176750"/>
        <a:ext cx="5982496" cy="1249793"/>
      </dsp:txXfrm>
    </dsp:sp>
    <dsp:sp modelId="{653F4070-3C8C-4B60-9B08-7323886BF4E7}">
      <dsp:nvSpPr>
        <dsp:cNvPr id="0" name=""/>
        <dsp:cNvSpPr/>
      </dsp:nvSpPr>
      <dsp:spPr>
        <a:xfrm>
          <a:off x="1886424" y="4706801"/>
          <a:ext cx="7545696" cy="1327559"/>
        </a:xfrm>
        <a:prstGeom prst="roundRect">
          <a:avLst>
            <a:gd name="adj" fmla="val 10000"/>
          </a:avLst>
        </a:prstGeom>
        <a:solidFill>
          <a:srgbClr val="FF6600"/>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Finalization</a:t>
          </a:r>
          <a:endParaRPr lang="en-US" sz="1700" kern="1200" dirty="0"/>
        </a:p>
        <a:p>
          <a:pPr marL="114300" lvl="1" indent="-114300" algn="l" defTabSz="577850">
            <a:lnSpc>
              <a:spcPct val="90000"/>
            </a:lnSpc>
            <a:spcBef>
              <a:spcPct val="0"/>
            </a:spcBef>
            <a:spcAft>
              <a:spcPct val="15000"/>
            </a:spcAft>
            <a:buChar char="••"/>
          </a:pPr>
          <a:r>
            <a:rPr lang="en-US" sz="1300" kern="1200" dirty="0" smtClean="0"/>
            <a:t>Design reviews – weekly meetings with Black and Veatch engineers</a:t>
          </a:r>
          <a:endParaRPr lang="en-US" sz="1300" kern="1200" dirty="0"/>
        </a:p>
        <a:p>
          <a:pPr marL="114300" lvl="1" indent="-114300" algn="l" defTabSz="577850">
            <a:lnSpc>
              <a:spcPct val="90000"/>
            </a:lnSpc>
            <a:spcBef>
              <a:spcPct val="0"/>
            </a:spcBef>
            <a:spcAft>
              <a:spcPct val="15000"/>
            </a:spcAft>
            <a:buChar char="••"/>
          </a:pPr>
          <a:r>
            <a:rPr lang="en-US" sz="1300" kern="1200" dirty="0" smtClean="0"/>
            <a:t>Design Justification</a:t>
          </a:r>
          <a:endParaRPr lang="en-US" sz="1300" kern="1200" dirty="0"/>
        </a:p>
      </dsp:txBody>
      <dsp:txXfrm>
        <a:off x="1925307" y="4745684"/>
        <a:ext cx="5973064" cy="1249793"/>
      </dsp:txXfrm>
    </dsp:sp>
    <dsp:sp modelId="{477CE81F-8D98-491B-ADD9-BF6D1B8E7749}">
      <dsp:nvSpPr>
        <dsp:cNvPr id="0" name=""/>
        <dsp:cNvSpPr/>
      </dsp:nvSpPr>
      <dsp:spPr>
        <a:xfrm>
          <a:off x="6682782" y="1016789"/>
          <a:ext cx="862913" cy="862913"/>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876937" y="1016789"/>
        <a:ext cx="474603" cy="649342"/>
      </dsp:txXfrm>
    </dsp:sp>
    <dsp:sp modelId="{3E73EDC2-903A-44C4-BDE3-4B746AF29BF1}">
      <dsp:nvSpPr>
        <dsp:cNvPr id="0" name=""/>
        <dsp:cNvSpPr/>
      </dsp:nvSpPr>
      <dsp:spPr>
        <a:xfrm>
          <a:off x="7314734" y="2585723"/>
          <a:ext cx="862913" cy="862913"/>
        </a:xfrm>
        <a:prstGeom prst="downArrow">
          <a:avLst>
            <a:gd name="adj1" fmla="val 55000"/>
            <a:gd name="adj2" fmla="val 45000"/>
          </a:avLst>
        </a:prstGeom>
        <a:solidFill>
          <a:schemeClr val="accent4">
            <a:tint val="40000"/>
            <a:alpha val="90000"/>
            <a:hueOff val="10155278"/>
            <a:satOff val="-430"/>
            <a:lumOff val="111"/>
            <a:alphaOff val="0"/>
          </a:schemeClr>
        </a:solidFill>
        <a:ln w="9525" cap="rnd" cmpd="sng" algn="ctr">
          <a:solidFill>
            <a:schemeClr val="accent4">
              <a:tint val="40000"/>
              <a:alpha val="90000"/>
              <a:hueOff val="10155278"/>
              <a:satOff val="-430"/>
              <a:lumOff val="111"/>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508889" y="2585723"/>
        <a:ext cx="474603" cy="649342"/>
      </dsp:txXfrm>
    </dsp:sp>
    <dsp:sp modelId="{58E07B44-E771-4F0A-8F76-B5A722EA340C}">
      <dsp:nvSpPr>
        <dsp:cNvPr id="0" name=""/>
        <dsp:cNvSpPr/>
      </dsp:nvSpPr>
      <dsp:spPr>
        <a:xfrm>
          <a:off x="7937254" y="4154657"/>
          <a:ext cx="862913" cy="862913"/>
        </a:xfrm>
        <a:prstGeom prst="downArrow">
          <a:avLst>
            <a:gd name="adj1" fmla="val 55000"/>
            <a:gd name="adj2" fmla="val 45000"/>
          </a:avLst>
        </a:prstGeom>
        <a:solidFill>
          <a:schemeClr val="accent4">
            <a:tint val="40000"/>
            <a:alpha val="90000"/>
            <a:hueOff val="20310557"/>
            <a:satOff val="-860"/>
            <a:lumOff val="223"/>
            <a:alphaOff val="0"/>
          </a:schemeClr>
        </a:solidFill>
        <a:ln w="9525" cap="rnd" cmpd="sng" algn="ctr">
          <a:solidFill>
            <a:schemeClr val="accent4">
              <a:tint val="40000"/>
              <a:alpha val="90000"/>
              <a:hueOff val="20310557"/>
              <a:satOff val="-860"/>
              <a:lumOff val="223"/>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131409" y="4154657"/>
        <a:ext cx="474603" cy="6493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E7561-0CA9-4D50-9F45-A1BD7D5A16BD}" type="datetimeFigureOut">
              <a:rPr lang="en-US" smtClean="0"/>
              <a:t>4/28/2015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C1282-0C0F-460F-9958-49216BD9B51D}" type="slidenum">
              <a:rPr lang="en-US" smtClean="0"/>
              <a:t>‹#›</a:t>
            </a:fld>
            <a:endParaRPr lang="en-US"/>
          </a:p>
        </p:txBody>
      </p:sp>
    </p:spTree>
    <p:extLst>
      <p:ext uri="{BB962C8B-B14F-4D97-AF65-F5344CB8AC3E}">
        <p14:creationId xmlns:p14="http://schemas.microsoft.com/office/powerpoint/2010/main" val="3109522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1</a:t>
            </a:fld>
            <a:endParaRPr lang="en-US"/>
          </a:p>
        </p:txBody>
      </p:sp>
    </p:spTree>
    <p:extLst>
      <p:ext uri="{BB962C8B-B14F-4D97-AF65-F5344CB8AC3E}">
        <p14:creationId xmlns:p14="http://schemas.microsoft.com/office/powerpoint/2010/main" val="186745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Faran and (</a:t>
            </a:r>
            <a:r>
              <a:rPr lang="en-US" sz="1200" b="0" i="0" kern="1200" dirty="0" err="1" smtClean="0">
                <a:solidFill>
                  <a:schemeClr val="tx1"/>
                </a:solidFill>
                <a:effectLst/>
                <a:latin typeface="+mn-lt"/>
                <a:ea typeface="+mn-ea"/>
                <a:cs typeface="+mn-cs"/>
              </a:rPr>
              <a:t>Bhargav</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presentation will clearly state how you have reached the current design (explain the process of design) and how the project progressed so far.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Develop</a:t>
            </a:r>
            <a:r>
              <a:rPr lang="en-US" sz="1200" b="0" i="0" kern="1200" baseline="0" dirty="0" smtClean="0">
                <a:solidFill>
                  <a:schemeClr val="tx1"/>
                </a:solidFill>
                <a:effectLst/>
                <a:latin typeface="+mn-lt"/>
                <a:ea typeface="+mn-ea"/>
                <a:cs typeface="+mn-cs"/>
              </a:rPr>
              <a:t> Understanding: look through scope and input/output assignments that were given for relays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Black and </a:t>
            </a:r>
            <a:r>
              <a:rPr lang="en-US" sz="1200" b="0" i="0" kern="1200" dirty="0" err="1" smtClean="0">
                <a:solidFill>
                  <a:schemeClr val="tx1"/>
                </a:solidFill>
                <a:effectLst/>
                <a:latin typeface="+mn-lt"/>
                <a:ea typeface="+mn-ea"/>
                <a:cs typeface="+mn-cs"/>
              </a:rPr>
              <a:t>veatch</a:t>
            </a:r>
            <a:r>
              <a:rPr lang="en-US" sz="1200" b="0" i="0" kern="1200" dirty="0" smtClean="0">
                <a:solidFill>
                  <a:schemeClr val="tx1"/>
                </a:solidFill>
                <a:effectLst/>
                <a:latin typeface="+mn-lt"/>
                <a:ea typeface="+mn-ea"/>
                <a:cs typeface="+mn-cs"/>
              </a:rPr>
              <a:t> told</a:t>
            </a:r>
            <a:r>
              <a:rPr lang="en-US" sz="1200" b="0" i="0" kern="1200" baseline="0" dirty="0" smtClean="0">
                <a:solidFill>
                  <a:schemeClr val="tx1"/>
                </a:solidFill>
                <a:effectLst/>
                <a:latin typeface="+mn-lt"/>
                <a:ea typeface="+mn-ea"/>
                <a:cs typeface="+mn-cs"/>
              </a:rPr>
              <a:t> us the requirements and we contacted SEL and configured the relay accordingly. </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-Selecting</a:t>
            </a:r>
            <a:r>
              <a:rPr lang="en-US" sz="1200" b="0" i="0" kern="1200" baseline="0" dirty="0" smtClean="0">
                <a:solidFill>
                  <a:schemeClr val="tx1"/>
                </a:solidFill>
                <a:effectLst/>
                <a:latin typeface="+mn-lt"/>
                <a:ea typeface="+mn-ea"/>
                <a:cs typeface="+mn-cs"/>
              </a:rPr>
              <a:t> proper relays from SEL to use in our protection drawings</a:t>
            </a:r>
          </a:p>
          <a:p>
            <a:r>
              <a:rPr lang="en-US" sz="1200" b="0" i="0" kern="1200" baseline="0" dirty="0" smtClean="0">
                <a:solidFill>
                  <a:schemeClr val="tx1"/>
                </a:solidFill>
                <a:effectLst/>
                <a:latin typeface="+mn-lt"/>
                <a:ea typeface="+mn-ea"/>
                <a:cs typeface="+mn-cs"/>
              </a:rPr>
              <a:t>-Selecting proper equipment for the communication scheme like selection CISCO equipment (Cisco Grid Router) for the cloud connection, (Cisco connected grid switch) </a:t>
            </a:r>
            <a:r>
              <a:rPr lang="en-US" sz="1200" b="0" i="0" kern="1200" baseline="0" dirty="0" err="1" smtClean="0">
                <a:solidFill>
                  <a:schemeClr val="tx1"/>
                </a:solidFill>
                <a:effectLst/>
                <a:latin typeface="+mn-lt"/>
                <a:ea typeface="+mn-ea"/>
                <a:cs typeface="+mn-cs"/>
              </a:rPr>
              <a:t>forfiber</a:t>
            </a:r>
            <a:r>
              <a:rPr lang="en-US" sz="1200" b="0" i="0" kern="1200" baseline="0" dirty="0" smtClean="0">
                <a:solidFill>
                  <a:schemeClr val="tx1"/>
                </a:solidFill>
                <a:effectLst/>
                <a:latin typeface="+mn-lt"/>
                <a:ea typeface="+mn-ea"/>
                <a:cs typeface="+mn-cs"/>
              </a:rPr>
              <a:t> and copper Ethernet connections </a:t>
            </a:r>
          </a:p>
          <a:p>
            <a:r>
              <a:rPr lang="en-US" sz="1200" b="0" i="0" kern="1200" baseline="0" dirty="0" smtClean="0">
                <a:solidFill>
                  <a:schemeClr val="tx1"/>
                </a:solidFill>
                <a:effectLst/>
                <a:latin typeface="+mn-lt"/>
                <a:ea typeface="+mn-ea"/>
                <a:cs typeface="+mn-cs"/>
              </a:rPr>
              <a:t>-Selecting </a:t>
            </a:r>
            <a:r>
              <a:rPr lang="en-US" sz="1200" b="0" i="0" kern="1200" baseline="0" dirty="0" err="1" smtClean="0">
                <a:solidFill>
                  <a:schemeClr val="tx1"/>
                </a:solidFill>
                <a:effectLst/>
                <a:latin typeface="+mn-lt"/>
                <a:ea typeface="+mn-ea"/>
                <a:cs typeface="+mn-cs"/>
              </a:rPr>
              <a:t>orion</a:t>
            </a:r>
            <a:r>
              <a:rPr lang="en-US" sz="1200" b="0" i="0" kern="1200" baseline="0" dirty="0" smtClean="0">
                <a:solidFill>
                  <a:schemeClr val="tx1"/>
                </a:solidFill>
                <a:effectLst/>
                <a:latin typeface="+mn-lt"/>
                <a:ea typeface="+mn-ea"/>
                <a:cs typeface="+mn-cs"/>
              </a:rPr>
              <a:t> lx RTU</a:t>
            </a:r>
          </a:p>
          <a:p>
            <a:endParaRPr lang="en-US" sz="1200" b="0" i="0" kern="1200" baseline="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marL="0" indent="0">
              <a:lnSpc>
                <a:spcPct val="80000"/>
              </a:lnSpc>
              <a:buNone/>
            </a:pPr>
            <a:r>
              <a:rPr lang="en-US" altLang="en-US" u="sng" dirty="0" smtClean="0"/>
              <a:t>Drawings</a:t>
            </a:r>
          </a:p>
          <a:p>
            <a:pPr>
              <a:lnSpc>
                <a:spcPct val="80000"/>
              </a:lnSpc>
            </a:pPr>
            <a:r>
              <a:rPr lang="en-US" altLang="en-US" dirty="0" smtClean="0"/>
              <a:t>One-line Diagram</a:t>
            </a:r>
          </a:p>
          <a:p>
            <a:pPr>
              <a:lnSpc>
                <a:spcPct val="80000"/>
              </a:lnSpc>
            </a:pPr>
            <a:r>
              <a:rPr lang="en-US" altLang="en-US" dirty="0" smtClean="0"/>
              <a:t>Three-line diagrams</a:t>
            </a:r>
          </a:p>
          <a:p>
            <a:pPr>
              <a:lnSpc>
                <a:spcPct val="80000"/>
              </a:lnSpc>
            </a:pPr>
            <a:r>
              <a:rPr lang="en-US" altLang="en-US" dirty="0" smtClean="0"/>
              <a:t>Control Building Arrangement</a:t>
            </a:r>
          </a:p>
          <a:p>
            <a:pPr>
              <a:lnSpc>
                <a:spcPct val="80000"/>
              </a:lnSpc>
            </a:pPr>
            <a:r>
              <a:rPr lang="en-US" altLang="en-US" dirty="0" smtClean="0"/>
              <a:t>Panel Layouts  </a:t>
            </a:r>
          </a:p>
          <a:p>
            <a:pPr>
              <a:lnSpc>
                <a:spcPct val="80000"/>
              </a:lnSpc>
            </a:pPr>
            <a:r>
              <a:rPr lang="en-US" altLang="en-US" dirty="0" smtClean="0"/>
              <a:t>AC/DC Schematics</a:t>
            </a:r>
          </a:p>
          <a:p>
            <a:pPr>
              <a:lnSpc>
                <a:spcPct val="80000"/>
              </a:lnSpc>
            </a:pPr>
            <a:r>
              <a:rPr lang="en-US" altLang="en-US" dirty="0" smtClean="0"/>
              <a:t>Detail Wiring Diagrams</a:t>
            </a:r>
          </a:p>
          <a:p>
            <a:pPr>
              <a:lnSpc>
                <a:spcPct val="80000"/>
              </a:lnSpc>
            </a:pPr>
            <a:endParaRPr lang="en-US" altLang="en-US" dirty="0" smtClean="0"/>
          </a:p>
          <a:p>
            <a:pPr>
              <a:lnSpc>
                <a:spcPct val="80000"/>
              </a:lnSpc>
            </a:pPr>
            <a:r>
              <a:rPr lang="en-US" altLang="en-US" dirty="0" smtClean="0"/>
              <a:t>Final stages: Currently on this. Design Review: design evaluated</a:t>
            </a:r>
            <a:r>
              <a:rPr lang="en-US" altLang="en-US" baseline="0" dirty="0" smtClean="0"/>
              <a:t> against requirements</a:t>
            </a:r>
          </a:p>
          <a:p>
            <a:pPr>
              <a:lnSpc>
                <a:spcPct val="80000"/>
              </a:lnSpc>
            </a:pPr>
            <a:endParaRPr lang="en-US" altLang="en-US" dirty="0" smtClean="0"/>
          </a:p>
        </p:txBody>
      </p:sp>
      <p:sp>
        <p:nvSpPr>
          <p:cNvPr id="4" name="Slide Number Placeholder 3"/>
          <p:cNvSpPr>
            <a:spLocks noGrp="1"/>
          </p:cNvSpPr>
          <p:nvPr>
            <p:ph type="sldNum" sz="quarter" idx="10"/>
          </p:nvPr>
        </p:nvSpPr>
        <p:spPr/>
        <p:txBody>
          <a:bodyPr/>
          <a:lstStyle/>
          <a:p>
            <a:fld id="{4EEC1282-0C0F-460F-9958-49216BD9B51D}" type="slidenum">
              <a:rPr lang="en-US" smtClean="0"/>
              <a:t>10</a:t>
            </a:fld>
            <a:endParaRPr lang="en-US"/>
          </a:p>
        </p:txBody>
      </p:sp>
    </p:spTree>
    <p:extLst>
      <p:ext uri="{BB962C8B-B14F-4D97-AF65-F5344CB8AC3E}">
        <p14:creationId xmlns:p14="http://schemas.microsoft.com/office/powerpoint/2010/main" val="3412266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p>
          <a:p>
            <a:r>
              <a:rPr lang="en-US" dirty="0" smtClean="0"/>
              <a:t>No data sheet</a:t>
            </a:r>
            <a:r>
              <a:rPr lang="en-US" baseline="0" dirty="0" smtClean="0"/>
              <a:t> for cisco </a:t>
            </a:r>
            <a:r>
              <a:rPr lang="en-US" baseline="0" dirty="0" err="1" smtClean="0"/>
              <a:t>rtu</a:t>
            </a:r>
            <a:r>
              <a:rPr lang="en-US" baseline="0" dirty="0" smtClean="0"/>
              <a:t> equipment </a:t>
            </a:r>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11</a:t>
            </a:fld>
            <a:endParaRPr lang="en-US"/>
          </a:p>
        </p:txBody>
      </p:sp>
    </p:spTree>
    <p:extLst>
      <p:ext uri="{BB962C8B-B14F-4D97-AF65-F5344CB8AC3E}">
        <p14:creationId xmlns:p14="http://schemas.microsoft.com/office/powerpoint/2010/main" val="161669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Bhargav</a:t>
            </a:r>
            <a:r>
              <a:rPr lang="en-US" baseline="0" dirty="0" smtClean="0"/>
              <a:t> </a:t>
            </a:r>
          </a:p>
          <a:p>
            <a:r>
              <a:rPr lang="en-US" dirty="0" smtClean="0"/>
              <a:t>The team is not expected to run simulations on the design nor do any formal testing. Verification of the design will be completed via review from external experts and design review meetings with the sponsor, Black and Veatch</a:t>
            </a:r>
          </a:p>
          <a:p>
            <a:endParaRPr lang="en-US" dirty="0" smtClean="0"/>
          </a:p>
          <a:p>
            <a:r>
              <a:rPr lang="en-US" dirty="0" smtClean="0"/>
              <a:t>As no formal testing is required for this project, the team will verify the design by conducting numerous design review meetings with experts in the field. Not only will the team advisor, Professor </a:t>
            </a:r>
            <a:r>
              <a:rPr lang="en-US" dirty="0" err="1" smtClean="0"/>
              <a:t>Ajjarapu</a:t>
            </a:r>
            <a:r>
              <a:rPr lang="en-US" dirty="0" smtClean="0"/>
              <a:t>, be supervising the design, the team will be consulting with engineers at the client company, Burns and McDonnell. This reflects the current internal review process utilized by B&amp;V. </a:t>
            </a:r>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12</a:t>
            </a:fld>
            <a:endParaRPr lang="en-US"/>
          </a:p>
        </p:txBody>
      </p:sp>
    </p:spTree>
    <p:extLst>
      <p:ext uri="{BB962C8B-B14F-4D97-AF65-F5344CB8AC3E}">
        <p14:creationId xmlns:p14="http://schemas.microsoft.com/office/powerpoint/2010/main" val="758470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Sohail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8. You must show that you have thought of all possible scenarios when producing the design, and that you have prepared for all impossible scenarios by designing a good testing and debugging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-extreme weather conditions can sometimes affect circuit breaker,</a:t>
            </a:r>
            <a:r>
              <a:rPr lang="en-US" sz="1200" kern="1200" baseline="0" dirty="0" smtClean="0">
                <a:solidFill>
                  <a:schemeClr val="tx1"/>
                </a:solidFill>
                <a:effectLst/>
                <a:latin typeface="+mn-lt"/>
                <a:ea typeface="+mn-ea"/>
                <a:cs typeface="+mn-cs"/>
              </a:rPr>
              <a:t> relay protection, or the bus. So we need to design a proper HVAC system so there is proper cooling and proper heating of the protection relays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got something that was more powerful than we needed say something about future….</a:t>
            </a:r>
            <a:endParaRPr lang="en-US" sz="1200" kern="1200" dirty="0" smtClean="0">
              <a:solidFill>
                <a:schemeClr val="tx1"/>
              </a:solidFill>
              <a:effectLst/>
              <a:latin typeface="+mn-lt"/>
              <a:ea typeface="+mn-ea"/>
              <a:cs typeface="+mn-cs"/>
            </a:endParaRPr>
          </a:p>
          <a:p>
            <a:r>
              <a:rPr lang="en-US" dirty="0" smtClean="0"/>
              <a:t>Weather</a:t>
            </a:r>
            <a:r>
              <a:rPr lang="en-US" baseline="0" dirty="0" smtClean="0"/>
              <a:t> stuff from design doc. </a:t>
            </a:r>
          </a:p>
          <a:p>
            <a:r>
              <a:rPr lang="en-US" baseline="0" dirty="0" smtClean="0"/>
              <a:t>IEEE book </a:t>
            </a:r>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13</a:t>
            </a:fld>
            <a:endParaRPr lang="en-US"/>
          </a:p>
        </p:txBody>
      </p:sp>
    </p:spTree>
    <p:extLst>
      <p:ext uri="{BB962C8B-B14F-4D97-AF65-F5344CB8AC3E}">
        <p14:creationId xmlns:p14="http://schemas.microsoft.com/office/powerpoint/2010/main" val="3265987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22</a:t>
            </a:fld>
            <a:endParaRPr lang="en-US"/>
          </a:p>
        </p:txBody>
      </p:sp>
    </p:spTree>
    <p:extLst>
      <p:ext uri="{BB962C8B-B14F-4D97-AF65-F5344CB8AC3E}">
        <p14:creationId xmlns:p14="http://schemas.microsoft.com/office/powerpoint/2010/main" val="1567592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Sohail</a:t>
            </a:r>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24</a:t>
            </a:fld>
            <a:endParaRPr lang="en-US"/>
          </a:p>
        </p:txBody>
      </p:sp>
    </p:spTree>
    <p:extLst>
      <p:ext uri="{BB962C8B-B14F-4D97-AF65-F5344CB8AC3E}">
        <p14:creationId xmlns:p14="http://schemas.microsoft.com/office/powerpoint/2010/main" val="2919961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Faran</a:t>
            </a:r>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26</a:t>
            </a:fld>
            <a:endParaRPr lang="en-US"/>
          </a:p>
        </p:txBody>
      </p:sp>
    </p:spTree>
    <p:extLst>
      <p:ext uri="{BB962C8B-B14F-4D97-AF65-F5344CB8AC3E}">
        <p14:creationId xmlns:p14="http://schemas.microsoft.com/office/powerpoint/2010/main" val="2090775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Ryan</a:t>
            </a:r>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28</a:t>
            </a:fld>
            <a:endParaRPr lang="en-US"/>
          </a:p>
        </p:txBody>
      </p:sp>
    </p:spTree>
    <p:extLst>
      <p:ext uri="{BB962C8B-B14F-4D97-AF65-F5344CB8AC3E}">
        <p14:creationId xmlns:p14="http://schemas.microsoft.com/office/powerpoint/2010/main" val="2741185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Sohail</a:t>
            </a:r>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30</a:t>
            </a:fld>
            <a:endParaRPr lang="en-US"/>
          </a:p>
        </p:txBody>
      </p:sp>
    </p:spTree>
    <p:extLst>
      <p:ext uri="{BB962C8B-B14F-4D97-AF65-F5344CB8AC3E}">
        <p14:creationId xmlns:p14="http://schemas.microsoft.com/office/powerpoint/2010/main" val="724896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32</a:t>
            </a:fld>
            <a:endParaRPr lang="en-US"/>
          </a:p>
        </p:txBody>
      </p:sp>
    </p:spTree>
    <p:extLst>
      <p:ext uri="{BB962C8B-B14F-4D97-AF65-F5344CB8AC3E}">
        <p14:creationId xmlns:p14="http://schemas.microsoft.com/office/powerpoint/2010/main" val="31979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Faran </a:t>
            </a:r>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2</a:t>
            </a:fld>
            <a:endParaRPr lang="en-US"/>
          </a:p>
        </p:txBody>
      </p:sp>
    </p:spTree>
    <p:extLst>
      <p:ext uri="{BB962C8B-B14F-4D97-AF65-F5344CB8AC3E}">
        <p14:creationId xmlns:p14="http://schemas.microsoft.com/office/powerpoint/2010/main" val="1323041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Faran</a:t>
            </a:r>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34</a:t>
            </a:fld>
            <a:endParaRPr lang="en-US"/>
          </a:p>
        </p:txBody>
      </p:sp>
    </p:spTree>
    <p:extLst>
      <p:ext uri="{BB962C8B-B14F-4D97-AF65-F5344CB8AC3E}">
        <p14:creationId xmlns:p14="http://schemas.microsoft.com/office/powerpoint/2010/main" val="1721763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35</a:t>
            </a:fld>
            <a:endParaRPr lang="en-US"/>
          </a:p>
        </p:txBody>
      </p:sp>
    </p:spTree>
    <p:extLst>
      <p:ext uri="{BB962C8B-B14F-4D97-AF65-F5344CB8AC3E}">
        <p14:creationId xmlns:p14="http://schemas.microsoft.com/office/powerpoint/2010/main" val="3569377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20 </a:t>
            </a:r>
            <a:r>
              <a:rPr lang="en-US" baseline="0" dirty="0" err="1" smtClean="0"/>
              <a:t>mins</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38</a:t>
            </a:fld>
            <a:endParaRPr lang="en-US"/>
          </a:p>
        </p:txBody>
      </p:sp>
    </p:spTree>
    <p:extLst>
      <p:ext uri="{BB962C8B-B14F-4D97-AF65-F5344CB8AC3E}">
        <p14:creationId xmlns:p14="http://schemas.microsoft.com/office/powerpoint/2010/main" val="213443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Faran</a:t>
            </a:r>
            <a:r>
              <a:rPr lang="en-US" sz="1200" kern="1200" dirty="0" smtClean="0">
                <a:solidFill>
                  <a:schemeClr val="tx1"/>
                </a:solidFill>
                <a:effectLst/>
                <a:latin typeface="+mn-lt"/>
                <a:ea typeface="+mn-ea"/>
                <a:cs typeface="+mn-cs"/>
              </a:rPr>
              <a:t> -The presentation will clearly state the scope of the project (try to explain this coherently, in simple terms -- main ideas and intuition behind them).</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Protection and Control Design - one-line diagrams, three-line diagrams, equipment selection, panel arrangements,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EC1282-0C0F-460F-9958-49216BD9B51D}" type="slidenum">
              <a:rPr lang="en-US" smtClean="0"/>
              <a:t>3</a:t>
            </a:fld>
            <a:endParaRPr lang="en-US"/>
          </a:p>
        </p:txBody>
      </p:sp>
    </p:spTree>
    <p:extLst>
      <p:ext uri="{BB962C8B-B14F-4D97-AF65-F5344CB8AC3E}">
        <p14:creationId xmlns:p14="http://schemas.microsoft.com/office/powerpoint/2010/main" val="413621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Bhargav</a:t>
            </a:r>
            <a:endParaRPr lang="en-US" dirty="0" smtClean="0"/>
          </a:p>
          <a:p>
            <a:r>
              <a:rPr lang="en-US" dirty="0" smtClean="0"/>
              <a:t>We</a:t>
            </a:r>
            <a:r>
              <a:rPr lang="en-US" baseline="0" dirty="0" smtClean="0"/>
              <a:t> can extend on this by looking at the original project plan deliverables. </a:t>
            </a:r>
          </a:p>
          <a:p>
            <a:r>
              <a:rPr lang="en-US" baseline="0" dirty="0" smtClean="0"/>
              <a:t>First bullets huge chunks</a:t>
            </a:r>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4</a:t>
            </a:fld>
            <a:endParaRPr lang="en-US"/>
          </a:p>
        </p:txBody>
      </p:sp>
    </p:spTree>
    <p:extLst>
      <p:ext uri="{BB962C8B-B14F-4D97-AF65-F5344CB8AC3E}">
        <p14:creationId xmlns:p14="http://schemas.microsoft.com/office/powerpoint/2010/main" val="401328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Ryan</a:t>
            </a:r>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5</a:t>
            </a:fld>
            <a:endParaRPr lang="en-US"/>
          </a:p>
        </p:txBody>
      </p:sp>
    </p:spTree>
    <p:extLst>
      <p:ext uri="{BB962C8B-B14F-4D97-AF65-F5344CB8AC3E}">
        <p14:creationId xmlns:p14="http://schemas.microsoft.com/office/powerpoint/2010/main" val="12996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Ryan</a:t>
            </a:r>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6</a:t>
            </a:fld>
            <a:endParaRPr lang="en-US"/>
          </a:p>
        </p:txBody>
      </p:sp>
    </p:spTree>
    <p:extLst>
      <p:ext uri="{BB962C8B-B14F-4D97-AF65-F5344CB8AC3E}">
        <p14:creationId xmlns:p14="http://schemas.microsoft.com/office/powerpoint/2010/main" val="140491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p>
          <a:p>
            <a:r>
              <a:rPr lang="en-US" sz="1200" kern="1200" dirty="0" smtClean="0">
                <a:solidFill>
                  <a:schemeClr val="tx1"/>
                </a:solidFill>
                <a:effectLst/>
                <a:latin typeface="+mn-lt"/>
                <a:ea typeface="+mn-ea"/>
                <a:cs typeface="+mn-cs"/>
              </a:rPr>
              <a:t>The presentation will clearly state the current design (block diagrams, pictures, etc. should be included). If you believe this is the weak point of your project, you will have to work hard demonstrate some design component.</a:t>
            </a:r>
          </a:p>
          <a:p>
            <a:endParaRPr lang="en-US" sz="1200" kern="1200" dirty="0" smtClean="0">
              <a:solidFill>
                <a:schemeClr val="tx1"/>
              </a:solidFill>
              <a:effectLst/>
              <a:latin typeface="+mn-lt"/>
              <a:ea typeface="+mn-ea"/>
              <a:cs typeface="+mn-cs"/>
            </a:endParaRPr>
          </a:p>
          <a:p>
            <a:pPr rtl="0" latinLnBrk="0"/>
            <a:r>
              <a:rPr lang="en-US" sz="1200" b="0" i="0" kern="1200" dirty="0" smtClean="0">
                <a:solidFill>
                  <a:schemeClr val="tx1"/>
                </a:solidFill>
                <a:effectLst/>
                <a:latin typeface="+mn-lt"/>
                <a:ea typeface="+mn-ea"/>
                <a:cs typeface="+mn-cs"/>
              </a:rPr>
              <a:t>The presentation will clearly state the current design (block diagrams, pictures, etc. should be included). If you believe this is the weak point of your project, you will have to work hard demonstrate some design component.</a:t>
            </a:r>
          </a:p>
          <a:p>
            <a:pPr rtl="0" latinLnBrk="0"/>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rtl="0" latinLnBrk="0"/>
            <a:r>
              <a:rPr lang="en-US" sz="1200" b="0" i="0" kern="1200" dirty="0" err="1" smtClean="0">
                <a:solidFill>
                  <a:schemeClr val="tx1"/>
                </a:solidFill>
                <a:effectLst/>
                <a:latin typeface="+mn-lt"/>
                <a:ea typeface="+mn-ea"/>
                <a:cs typeface="+mn-cs"/>
              </a:rPr>
              <a:t>Specced</a:t>
            </a:r>
            <a:r>
              <a:rPr lang="en-US" sz="1200" b="0" i="0" kern="1200" dirty="0" smtClean="0">
                <a:solidFill>
                  <a:schemeClr val="tx1"/>
                </a:solidFill>
                <a:effectLst/>
                <a:latin typeface="+mn-lt"/>
                <a:ea typeface="+mn-ea"/>
                <a:cs typeface="+mn-cs"/>
              </a:rPr>
              <a:t> a 22.4 MVA transformer. There are two air break switches located on either side of the bank and tied into a TLS scheme. The substation layout consists of a 2030 circuit switcher, low-side breaker, set of bus regulators, and two circuits attached to the bus.</a:t>
            </a:r>
          </a:p>
          <a:p>
            <a:pPr rtl="0" latinLnBrk="0"/>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rtl="0" latinLnBrk="0"/>
            <a:r>
              <a:rPr lang="en-US" sz="1200" b="0" i="0" kern="1200" dirty="0" smtClean="0">
                <a:solidFill>
                  <a:schemeClr val="tx1"/>
                </a:solidFill>
                <a:effectLst/>
                <a:latin typeface="+mn-lt"/>
                <a:ea typeface="+mn-ea"/>
                <a:cs typeface="+mn-cs"/>
              </a:rPr>
              <a:t>TLS – transmission line </a:t>
            </a:r>
            <a:r>
              <a:rPr lang="en-US" sz="1200" b="0" i="0" kern="1200" dirty="0" err="1" smtClean="0">
                <a:solidFill>
                  <a:schemeClr val="tx1"/>
                </a:solidFill>
                <a:effectLst/>
                <a:latin typeface="+mn-lt"/>
                <a:ea typeface="+mn-ea"/>
                <a:cs typeface="+mn-cs"/>
              </a:rPr>
              <a:t>sectionalizer</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sectionalizer</a:t>
            </a:r>
            <a:r>
              <a:rPr lang="en-US" sz="1200" b="0" i="0" kern="1200" dirty="0" smtClean="0">
                <a:solidFill>
                  <a:schemeClr val="tx1"/>
                </a:solidFill>
                <a:effectLst/>
                <a:latin typeface="+mn-lt"/>
                <a:ea typeface="+mn-ea"/>
                <a:cs typeface="+mn-cs"/>
              </a:rPr>
              <a:t> is a protective device, used in conjunction with a breaker/relay, which isolates faulted sections of lines. The </a:t>
            </a:r>
            <a:r>
              <a:rPr lang="en-US" sz="1200" b="0" i="0" kern="1200" dirty="0" err="1" smtClean="0">
                <a:solidFill>
                  <a:schemeClr val="tx1"/>
                </a:solidFill>
                <a:effectLst/>
                <a:latin typeface="+mn-lt"/>
                <a:ea typeface="+mn-ea"/>
                <a:cs typeface="+mn-cs"/>
              </a:rPr>
              <a:t>sectionalizer</a:t>
            </a:r>
            <a:r>
              <a:rPr lang="en-US" sz="1200" b="0" i="0" kern="1200" dirty="0" smtClean="0">
                <a:solidFill>
                  <a:schemeClr val="tx1"/>
                </a:solidFill>
                <a:effectLst/>
                <a:latin typeface="+mn-lt"/>
                <a:ea typeface="+mn-ea"/>
                <a:cs typeface="+mn-cs"/>
              </a:rPr>
              <a:t> doesn’t interrupt fault current. Reclosing relays and automatic sectionalizing equipment are used together to isolate a faulted portion of a distribution circuit.</a:t>
            </a:r>
          </a:p>
          <a:p>
            <a:pPr rtl="0" latinLnBrk="0"/>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rtl="0" latinLnBrk="0"/>
            <a:r>
              <a:rPr lang="en-US" sz="1200" b="0" i="0" kern="1200" dirty="0" smtClean="0">
                <a:solidFill>
                  <a:schemeClr val="tx1"/>
                </a:solidFill>
                <a:effectLst/>
                <a:latin typeface="+mn-lt"/>
                <a:ea typeface="+mn-ea"/>
                <a:cs typeface="+mn-cs"/>
              </a:rPr>
              <a:t>A SEL-487 is used for the primary bank relay. A SEL-351S is used for a bank BU relay, low side breaker, and circuit relays. All have Ethernet capabilities.</a:t>
            </a:r>
          </a:p>
          <a:p>
            <a:pPr rtl="0" latinLnBrk="0"/>
            <a:r>
              <a:rPr lang="en-US" sz="1200" b="0" i="0" kern="1200" dirty="0" smtClean="0">
                <a:solidFill>
                  <a:schemeClr val="tx1"/>
                </a:solidFill>
                <a:effectLst/>
                <a:latin typeface="+mn-lt"/>
                <a:ea typeface="+mn-ea"/>
                <a:cs typeface="+mn-cs"/>
              </a:rPr>
              <a:t>The circuit switcher on the high side of bank 1 is the S&amp;C 2030 model. The circuit switcher is rated for 69kV and is capable of clearing up to 25kA of fault current. The bank 1’s backup protection will be done through an SEL-351S.</a:t>
            </a:r>
          </a:p>
          <a:p>
            <a:pPr rtl="0" latinLnBrk="0"/>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rtl="0" latinLnBrk="0"/>
            <a:r>
              <a:rPr lang="en-US" sz="1200" b="0" i="0" kern="1200" dirty="0" smtClean="0">
                <a:solidFill>
                  <a:schemeClr val="tx1"/>
                </a:solidFill>
                <a:effectLst/>
                <a:latin typeface="+mn-lt"/>
                <a:ea typeface="+mn-ea"/>
                <a:cs typeface="+mn-cs"/>
              </a:rPr>
              <a:t>The bank 1 primary protection is done through the SEL-487E. This has CTs from the high side from the transformer and CTs on the 13 kV bus side of the low side breaker. The 487E also has CTs from the bank side of the low side breaker. This is to protect the bus zone with a combined time over-current element.</a:t>
            </a:r>
          </a:p>
          <a:p>
            <a:pPr rtl="0" latinLnBrk="0"/>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rtl="0" latinLnBrk="0"/>
            <a:r>
              <a:rPr lang="en-US" sz="1200" b="0" i="0" kern="1200" dirty="0" smtClean="0">
                <a:solidFill>
                  <a:schemeClr val="tx1"/>
                </a:solidFill>
                <a:effectLst/>
                <a:latin typeface="+mn-lt"/>
                <a:ea typeface="+mn-ea"/>
                <a:cs typeface="+mn-cs"/>
              </a:rPr>
              <a:t>CB317 relay is the low side breaker. SEL-351S monitors CB 317 and its alarms. It has tripping capabilities. Also communicates with bank 1 primary relay for reclose initiate.</a:t>
            </a:r>
          </a:p>
          <a:p>
            <a:pPr rtl="0" latinLnBrk="0"/>
            <a:r>
              <a:rPr lang="en-US" sz="1200" b="0" i="0" kern="1200" dirty="0" smtClean="0">
                <a:solidFill>
                  <a:schemeClr val="tx1"/>
                </a:solidFill>
                <a:effectLst/>
                <a:latin typeface="+mn-lt"/>
                <a:ea typeface="+mn-ea"/>
                <a:cs typeface="+mn-cs"/>
              </a:rPr>
              <a:t>Control and supervisory switches are used in the TLS scheme. Manual control and supervisory cutout of the ABSs will be provided by external switches. The ABS status going back to EMS will be done through an SEL-2440. The opening circuitry of these two air break switches will be also be wired to a SEL-2411 (distributed I/O). The 2411 is equipped with user-programmable buttons used to provide auto-manual selection as well as supervisory control enable/disable for the auto/manual function. The 2411 will be programmable with logic to allow the switches to operate as an automatic TLS.</a:t>
            </a:r>
          </a:p>
          <a:p>
            <a:pPr rtl="0" latinLnBrk="0"/>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rtl="0" latinLnBrk="0"/>
            <a:r>
              <a:rPr lang="en-US" sz="1200" b="0" i="0" kern="1200" dirty="0" smtClean="0">
                <a:solidFill>
                  <a:schemeClr val="tx1"/>
                </a:solidFill>
                <a:effectLst/>
                <a:latin typeface="+mn-lt"/>
                <a:ea typeface="+mn-ea"/>
                <a:cs typeface="+mn-cs"/>
              </a:rPr>
              <a:t>The 2411 will have 3phase 13.9 kV bus PT secondary connected to the analog voltage input terminals from the voltage regulators. The 2411 will also have its own test switch to interrupt DC power, PT circuits, and trip circuits to the MOAB.</a:t>
            </a:r>
          </a:p>
          <a:p>
            <a:pPr rtl="0" latinLnBrk="0"/>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rtl="0" latinLnBrk="0"/>
            <a:r>
              <a:rPr lang="en-US" sz="1200" b="0" i="0" kern="1200" dirty="0" smtClean="0">
                <a:solidFill>
                  <a:schemeClr val="tx1"/>
                </a:solidFill>
                <a:effectLst/>
                <a:latin typeface="+mn-lt"/>
                <a:ea typeface="+mn-ea"/>
                <a:cs typeface="+mn-cs"/>
              </a:rPr>
              <a:t>To provide SCADA and engineering access, a cisco router, cisco switch, and </a:t>
            </a:r>
            <a:r>
              <a:rPr lang="en-US" sz="1200" b="0" i="0" kern="1200" dirty="0" err="1" smtClean="0">
                <a:solidFill>
                  <a:schemeClr val="tx1"/>
                </a:solidFill>
                <a:effectLst/>
                <a:latin typeface="+mn-lt"/>
                <a:ea typeface="+mn-ea"/>
                <a:cs typeface="+mn-cs"/>
              </a:rPr>
              <a:t>orionLX</a:t>
            </a:r>
            <a:r>
              <a:rPr lang="en-US" sz="1200" b="0" i="0" kern="1200" dirty="0" smtClean="0">
                <a:solidFill>
                  <a:schemeClr val="tx1"/>
                </a:solidFill>
                <a:effectLst/>
                <a:latin typeface="+mn-lt"/>
                <a:ea typeface="+mn-ea"/>
                <a:cs typeface="+mn-cs"/>
              </a:rPr>
              <a:t> have been installed in the control building. These devices are then connected to the above SEL devices, voltage regulator controllers, and the transformer </a:t>
            </a:r>
            <a:r>
              <a:rPr lang="en-US" sz="1200" b="0" i="0" kern="1200" dirty="0" err="1" smtClean="0">
                <a:solidFill>
                  <a:schemeClr val="tx1"/>
                </a:solidFill>
                <a:effectLst/>
                <a:latin typeface="+mn-lt"/>
                <a:ea typeface="+mn-ea"/>
                <a:cs typeface="+mn-cs"/>
              </a:rPr>
              <a:t>annuniciator</a:t>
            </a:r>
            <a:r>
              <a:rPr lang="en-US" sz="1200" b="0" i="0" kern="1200" dirty="0" smtClean="0">
                <a:solidFill>
                  <a:schemeClr val="tx1"/>
                </a:solidFill>
                <a:effectLst/>
                <a:latin typeface="+mn-lt"/>
                <a:ea typeface="+mn-ea"/>
                <a:cs typeface="+mn-cs"/>
              </a:rPr>
              <a:t>.  The cloud connection will be made into the cisco router. The cisco switch is necessary to provide fiber and copper Ethernet connections at the substation. All relays then connect to the switch. The RTU will have serial connections to the transformer annunciator and voltage regulator controllers. </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Technical challenges slide:</a:t>
            </a:r>
            <a:endParaRPr lang="en-US" sz="1200" b="0" i="0" kern="1200" dirty="0" smtClean="0">
              <a:solidFill>
                <a:schemeClr val="tx1"/>
              </a:solidFill>
              <a:effectLst/>
              <a:latin typeface="+mn-lt"/>
              <a:ea typeface="+mn-ea"/>
              <a:cs typeface="+mn-cs"/>
            </a:endParaRPr>
          </a:p>
          <a:p>
            <a:pPr rtl="0" latinLnBrk="0"/>
            <a:r>
              <a:rPr lang="en-US" sz="1200" b="0" i="0" kern="1200" dirty="0" smtClean="0">
                <a:solidFill>
                  <a:schemeClr val="tx1"/>
                </a:solidFill>
                <a:effectLst/>
                <a:latin typeface="+mn-lt"/>
                <a:ea typeface="+mn-ea"/>
                <a:cs typeface="+mn-cs"/>
              </a:rPr>
              <a:t>Single bus scheme – each circuit has its own CB. Lowest cost and easily expandable. IF one upstream fault occurs, all downstream equipment is shutdown.</a:t>
            </a:r>
          </a:p>
          <a:p>
            <a:pPr rtl="0" latinLnBrk="0"/>
            <a:r>
              <a:rPr lang="en-US" sz="1200" b="0" i="0" kern="1200" dirty="0" smtClean="0">
                <a:solidFill>
                  <a:schemeClr val="tx1"/>
                </a:solidFill>
                <a:effectLst/>
                <a:latin typeface="+mn-lt"/>
                <a:ea typeface="+mn-ea"/>
                <a:cs typeface="+mn-cs"/>
              </a:rPr>
              <a:t>Sectionalized bus – flexible operation. Isolation of bus sections for maintenance. Higher cost due to # of CBs.</a:t>
            </a:r>
          </a:p>
          <a:p>
            <a:pPr rtl="0" latinLnBrk="0"/>
            <a:r>
              <a:rPr lang="en-US" sz="1200" b="0" i="0" kern="1200" dirty="0" smtClean="0">
                <a:solidFill>
                  <a:schemeClr val="tx1"/>
                </a:solidFill>
                <a:effectLst/>
                <a:latin typeface="+mn-lt"/>
                <a:ea typeface="+mn-ea"/>
                <a:cs typeface="+mn-cs"/>
              </a:rPr>
              <a:t>Main and transfer bus – reasonable cost, easily expandable, higher cost for additional CB, protection and relaying is complicated.</a:t>
            </a:r>
          </a:p>
          <a:p>
            <a:pPr rtl="0" latinLnBrk="0"/>
            <a:r>
              <a:rPr lang="en-US" sz="1200" b="0" i="0" kern="1200" dirty="0" smtClean="0">
                <a:solidFill>
                  <a:schemeClr val="tx1"/>
                </a:solidFill>
                <a:effectLst/>
                <a:latin typeface="+mn-lt"/>
                <a:ea typeface="+mn-ea"/>
                <a:cs typeface="+mn-cs"/>
              </a:rPr>
              <a:t>Ring bus – high reliability due to double feed to each circuit, but faults can cause splitting of ring and leave undesirable circuit combinations, usually limited in number of circuits.</a:t>
            </a:r>
          </a:p>
          <a:p>
            <a:pPr rtl="0" latinLnBrk="0"/>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rtl="0" latinLnBrk="0"/>
            <a:r>
              <a:rPr lang="en-US" sz="1200" b="0" i="0" kern="1200" dirty="0" err="1" smtClean="0">
                <a:solidFill>
                  <a:schemeClr val="tx1"/>
                </a:solidFill>
                <a:effectLst/>
                <a:latin typeface="+mn-lt"/>
                <a:ea typeface="+mn-ea"/>
                <a:cs typeface="+mn-cs"/>
              </a:rPr>
              <a:t>Symbology</a:t>
            </a:r>
            <a:r>
              <a:rPr lang="en-US" sz="1200" b="0" i="0" kern="1200" dirty="0" smtClean="0">
                <a:solidFill>
                  <a:schemeClr val="tx1"/>
                </a:solidFill>
                <a:effectLst/>
                <a:latin typeface="+mn-lt"/>
                <a:ea typeface="+mn-ea"/>
                <a:cs typeface="+mn-cs"/>
              </a:rPr>
              <a:t> used by B&amp;V was unique and required time to learn. Proper conventions for schematic drawings needed to be learned and developed.</a:t>
            </a:r>
          </a:p>
          <a:p>
            <a:pPr rtl="0" latinLnBrk="0"/>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rtl="0" latinLnBrk="0"/>
            <a:r>
              <a:rPr lang="en-US" sz="1200" b="0" i="0" kern="1200" dirty="0" smtClean="0">
                <a:solidFill>
                  <a:schemeClr val="tx1"/>
                </a:solidFill>
                <a:effectLst/>
                <a:latin typeface="+mn-lt"/>
                <a:ea typeface="+mn-ea"/>
                <a:cs typeface="+mn-cs"/>
              </a:rPr>
              <a:t>SCADA and engineering access was required. Finding equipment that had internet access and a switch with enough fiber and Ethernet ports was not easy. Switch had rugged design. Lots of remote diagnostic capabilities. Advanced capabilities to support mission critical substation applications like SCADA.  Has 24 ports w/</a:t>
            </a:r>
            <a:r>
              <a:rPr lang="en-US" sz="1200" b="0" i="0" kern="1200" dirty="0" err="1" smtClean="0">
                <a:solidFill>
                  <a:schemeClr val="tx1"/>
                </a:solidFill>
                <a:effectLst/>
                <a:latin typeface="+mn-lt"/>
                <a:ea typeface="+mn-ea"/>
                <a:cs typeface="+mn-cs"/>
              </a:rPr>
              <a:t>mixedfibe</a:t>
            </a:r>
            <a:r>
              <a:rPr lang="en-US" sz="1200" b="0" i="0" kern="1200" dirty="0" smtClean="0">
                <a:solidFill>
                  <a:schemeClr val="tx1"/>
                </a:solidFill>
                <a:effectLst/>
                <a:latin typeface="+mn-lt"/>
                <a:ea typeface="+mn-ea"/>
                <a:cs typeface="+mn-cs"/>
              </a:rPr>
              <a:t> and copper. The cisco router paired well with this. Lots of security features. Network and device management tools for deployments, upgrades, and remote monitoring. Supports SCADA.</a:t>
            </a:r>
          </a:p>
          <a:p>
            <a:pPr rtl="0" latinLnBrk="0"/>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rtl="0" latinLnBrk="0"/>
            <a:r>
              <a:rPr lang="en-US" sz="1200" b="0" i="0" kern="1200" dirty="0" smtClean="0">
                <a:solidFill>
                  <a:schemeClr val="tx1"/>
                </a:solidFill>
                <a:effectLst/>
                <a:latin typeface="+mn-lt"/>
                <a:ea typeface="+mn-ea"/>
                <a:cs typeface="+mn-cs"/>
              </a:rPr>
              <a:t>Finding a suitable RTU was hard to narrow down. It has 16 in/8out via serial. Configuration is through built-in webpages. Security features include password, firewall and encrypted protocols. </a:t>
            </a:r>
          </a:p>
          <a:p>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7</a:t>
            </a:fld>
            <a:endParaRPr lang="en-US"/>
          </a:p>
        </p:txBody>
      </p:sp>
    </p:spTree>
    <p:extLst>
      <p:ext uri="{BB962C8B-B14F-4D97-AF65-F5344CB8AC3E}">
        <p14:creationId xmlns:p14="http://schemas.microsoft.com/office/powerpoint/2010/main" val="2525243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Sohail</a:t>
            </a:r>
            <a:endParaRPr lang="en-US" dirty="0" smtClean="0"/>
          </a:p>
        </p:txBody>
      </p:sp>
      <p:sp>
        <p:nvSpPr>
          <p:cNvPr id="4" name="Slide Number Placeholder 3"/>
          <p:cNvSpPr>
            <a:spLocks noGrp="1"/>
          </p:cNvSpPr>
          <p:nvPr>
            <p:ph type="sldNum" sz="quarter" idx="10"/>
          </p:nvPr>
        </p:nvSpPr>
        <p:spPr/>
        <p:txBody>
          <a:bodyPr/>
          <a:lstStyle/>
          <a:p>
            <a:fld id="{4EEC1282-0C0F-460F-9958-49216BD9B51D}" type="slidenum">
              <a:rPr lang="en-US" smtClean="0"/>
              <a:t>8</a:t>
            </a:fld>
            <a:endParaRPr lang="en-US"/>
          </a:p>
        </p:txBody>
      </p:sp>
    </p:spTree>
    <p:extLst>
      <p:ext uri="{BB962C8B-B14F-4D97-AF65-F5344CB8AC3E}">
        <p14:creationId xmlns:p14="http://schemas.microsoft.com/office/powerpoint/2010/main" val="260737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Sohail</a:t>
            </a:r>
            <a:endParaRPr lang="en-US" dirty="0"/>
          </a:p>
        </p:txBody>
      </p:sp>
      <p:sp>
        <p:nvSpPr>
          <p:cNvPr id="4" name="Slide Number Placeholder 3"/>
          <p:cNvSpPr>
            <a:spLocks noGrp="1"/>
          </p:cNvSpPr>
          <p:nvPr>
            <p:ph type="sldNum" sz="quarter" idx="10"/>
          </p:nvPr>
        </p:nvSpPr>
        <p:spPr/>
        <p:txBody>
          <a:bodyPr/>
          <a:lstStyle/>
          <a:p>
            <a:fld id="{4EEC1282-0C0F-460F-9958-49216BD9B51D}" type="slidenum">
              <a:rPr lang="en-US" smtClean="0"/>
              <a:t>9</a:t>
            </a:fld>
            <a:endParaRPr lang="en-US"/>
          </a:p>
        </p:txBody>
      </p:sp>
    </p:spTree>
    <p:extLst>
      <p:ext uri="{BB962C8B-B14F-4D97-AF65-F5344CB8AC3E}">
        <p14:creationId xmlns:p14="http://schemas.microsoft.com/office/powerpoint/2010/main" val="181024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414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754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783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826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75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954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90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621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484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625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871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606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093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728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51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841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150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4/28/2015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2161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May 15-01: B&amp;V 69/12KV </a:t>
            </a:r>
            <a:r>
              <a:rPr lang="en-US" dirty="0">
                <a:effectLst>
                  <a:outerShdw blurRad="38100" dist="38100" dir="2700000" algn="tl">
                    <a:srgbClr val="000000">
                      <a:alpha val="43137"/>
                    </a:srgbClr>
                  </a:outerShdw>
                </a:effectLst>
              </a:rPr>
              <a:t>S</a:t>
            </a:r>
            <a:r>
              <a:rPr lang="en-US" dirty="0" smtClean="0">
                <a:effectLst>
                  <a:outerShdw blurRad="38100" dist="38100" dir="2700000" algn="tl">
                    <a:srgbClr val="000000">
                      <a:alpha val="43137"/>
                    </a:srgbClr>
                  </a:outerShdw>
                </a:effectLst>
              </a:rPr>
              <a:t>UBSTATION </a:t>
            </a:r>
            <a:r>
              <a:rPr lang="en-US" dirty="0">
                <a:effectLst>
                  <a:outerShdw blurRad="38100" dist="38100" dir="2700000" algn="tl">
                    <a:srgbClr val="000000">
                      <a:alpha val="43137"/>
                    </a:srgbClr>
                  </a:outerShdw>
                </a:effectLst>
              </a:rPr>
              <a:t>DESIGN</a:t>
            </a:r>
          </a:p>
        </p:txBody>
      </p:sp>
      <p:sp>
        <p:nvSpPr>
          <p:cNvPr id="3" name="Subtitle 2"/>
          <p:cNvSpPr>
            <a:spLocks noGrp="1"/>
          </p:cNvSpPr>
          <p:nvPr>
            <p:ph type="subTitle" idx="1"/>
          </p:nvPr>
        </p:nvSpPr>
        <p:spPr>
          <a:ln>
            <a:noFill/>
          </a:ln>
        </p:spPr>
        <p:txBody>
          <a:bodyPr/>
          <a:lstStyle/>
          <a:p>
            <a:r>
              <a:rPr lang="en-US" dirty="0" smtClean="0">
                <a:solidFill>
                  <a:srgbClr val="002060"/>
                </a:solidFill>
              </a:rPr>
              <a:t>Matt Backes, Faran Malik, Ryan Jerve, Bhargav Gouni, </a:t>
            </a:r>
          </a:p>
          <a:p>
            <a:r>
              <a:rPr lang="en-US" dirty="0" err="1" smtClean="0">
                <a:solidFill>
                  <a:srgbClr val="002060"/>
                </a:solidFill>
              </a:rPr>
              <a:t>Sohail</a:t>
            </a:r>
            <a:r>
              <a:rPr lang="en-US" dirty="0" smtClean="0">
                <a:solidFill>
                  <a:srgbClr val="002060"/>
                </a:solidFill>
              </a:rPr>
              <a:t> </a:t>
            </a:r>
            <a:r>
              <a:rPr lang="en-US" dirty="0" err="1" smtClean="0">
                <a:solidFill>
                  <a:srgbClr val="002060"/>
                </a:solidFill>
              </a:rPr>
              <a:t>Suryavanshi</a:t>
            </a:r>
            <a:endParaRPr lang="en-US" dirty="0">
              <a:solidFill>
                <a:srgbClr val="002060"/>
              </a:solidFill>
            </a:endParaRPr>
          </a:p>
        </p:txBody>
      </p:sp>
      <p:sp>
        <p:nvSpPr>
          <p:cNvPr id="4" name="Rectangle 3"/>
          <p:cNvSpPr/>
          <p:nvPr/>
        </p:nvSpPr>
        <p:spPr>
          <a:xfrm>
            <a:off x="5407022" y="5689136"/>
            <a:ext cx="6096000"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r"/>
            <a:r>
              <a:rPr lang="en-US" i="1" dirty="0">
                <a:solidFill>
                  <a:srgbClr val="002060"/>
                </a:solidFill>
              </a:rPr>
              <a:t>Project Website: http</a:t>
            </a:r>
            <a:r>
              <a:rPr lang="en-US" i="1" dirty="0" smtClean="0">
                <a:solidFill>
                  <a:srgbClr val="002060"/>
                </a:solidFill>
              </a:rPr>
              <a:t>://may1501.ece.iastate.edu</a:t>
            </a:r>
            <a:endParaRPr lang="en-US" i="1" dirty="0">
              <a:solidFill>
                <a:srgbClr val="002060"/>
              </a:solidFill>
            </a:endParaRPr>
          </a:p>
          <a:p>
            <a:pPr algn="r"/>
            <a:r>
              <a:rPr lang="en-US" i="1" dirty="0">
                <a:solidFill>
                  <a:srgbClr val="002060"/>
                </a:solidFill>
              </a:rPr>
              <a:t>Project Sponsor: Black and Veatch</a:t>
            </a:r>
          </a:p>
          <a:p>
            <a:pPr algn="r"/>
            <a:r>
              <a:rPr lang="en-US" i="1" dirty="0">
                <a:solidFill>
                  <a:srgbClr val="002060"/>
                </a:solidFill>
              </a:rPr>
              <a:t>Advisor: Dr. Venkataramana </a:t>
            </a:r>
            <a:r>
              <a:rPr lang="en-US" i="1" dirty="0" smtClean="0">
                <a:solidFill>
                  <a:srgbClr val="002060"/>
                </a:solidFill>
              </a:rPr>
              <a:t>Ajjarapu</a:t>
            </a:r>
            <a:endParaRPr lang="en-US" i="1" dirty="0">
              <a:solidFill>
                <a:srgbClr val="002060"/>
              </a:solidFill>
            </a:endParaRPr>
          </a:p>
        </p:txBody>
      </p:sp>
    </p:spTree>
    <p:extLst>
      <p:ext uri="{BB962C8B-B14F-4D97-AF65-F5344CB8AC3E}">
        <p14:creationId xmlns:p14="http://schemas.microsoft.com/office/powerpoint/2010/main" val="300794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501" y="-516594"/>
            <a:ext cx="10018713" cy="1752599"/>
          </a:xfrm>
        </p:spPr>
        <p:txBody>
          <a:bodyPr/>
          <a:lstStyle/>
          <a:p>
            <a:r>
              <a:rPr lang="en-US" dirty="0" smtClean="0"/>
              <a:t>Design Process</a:t>
            </a:r>
            <a:endParaRPr lang="en-US" dirty="0"/>
          </a:p>
        </p:txBody>
      </p:sp>
      <p:graphicFrame>
        <p:nvGraphicFramePr>
          <p:cNvPr id="4" name="Diagram 3"/>
          <p:cNvGraphicFramePr/>
          <p:nvPr>
            <p:extLst>
              <p:ext uri="{D42A27DB-BD31-4B8C-83A1-F6EECF244321}">
                <p14:modId xmlns:p14="http://schemas.microsoft.com/office/powerpoint/2010/main" val="1784463038"/>
              </p:ext>
            </p:extLst>
          </p:nvPr>
        </p:nvGraphicFramePr>
        <p:xfrm>
          <a:off x="2031999" y="823636"/>
          <a:ext cx="9432120" cy="6034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891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Challenges </a:t>
            </a:r>
            <a:endParaRPr lang="en-US" dirty="0"/>
          </a:p>
        </p:txBody>
      </p:sp>
      <p:sp>
        <p:nvSpPr>
          <p:cNvPr id="3" name="Content Placeholder 2"/>
          <p:cNvSpPr>
            <a:spLocks noGrp="1"/>
          </p:cNvSpPr>
          <p:nvPr>
            <p:ph idx="1"/>
          </p:nvPr>
        </p:nvSpPr>
        <p:spPr>
          <a:xfrm>
            <a:off x="1484311" y="2601311"/>
            <a:ext cx="10018713" cy="3594538"/>
          </a:xfrm>
        </p:spPr>
        <p:txBody>
          <a:bodyPr>
            <a:normAutofit/>
          </a:bodyPr>
          <a:lstStyle/>
          <a:p>
            <a:r>
              <a:rPr lang="en-US" dirty="0" smtClean="0"/>
              <a:t>No datasheet for Cisco RTU equipment</a:t>
            </a:r>
          </a:p>
          <a:p>
            <a:endParaRPr lang="en-US" dirty="0" smtClean="0"/>
          </a:p>
          <a:p>
            <a:r>
              <a:rPr lang="en-US" dirty="0" smtClean="0"/>
              <a:t>Protection scheme development</a:t>
            </a:r>
          </a:p>
          <a:p>
            <a:endParaRPr lang="en-US" dirty="0" smtClean="0"/>
          </a:p>
          <a:p>
            <a:r>
              <a:rPr lang="en-US" dirty="0" smtClean="0"/>
              <a:t>Communication equipment selection</a:t>
            </a:r>
          </a:p>
          <a:p>
            <a:endParaRPr lang="en-US" dirty="0" smtClean="0"/>
          </a:p>
          <a:p>
            <a:r>
              <a:rPr lang="en-US" dirty="0" smtClean="0"/>
              <a:t>Black and Veatch standards </a:t>
            </a:r>
          </a:p>
        </p:txBody>
      </p:sp>
    </p:spTree>
    <p:extLst>
      <p:ext uri="{BB962C8B-B14F-4D97-AF65-F5344CB8AC3E}">
        <p14:creationId xmlns:p14="http://schemas.microsoft.com/office/powerpoint/2010/main" val="153995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Coherent Test Plan</a:t>
            </a:r>
            <a:endParaRPr lang="en-US" dirty="0"/>
          </a:p>
        </p:txBody>
      </p:sp>
      <p:sp>
        <p:nvSpPr>
          <p:cNvPr id="3" name="Content Placeholder 2"/>
          <p:cNvSpPr>
            <a:spLocks noGrp="1"/>
          </p:cNvSpPr>
          <p:nvPr>
            <p:ph idx="1"/>
          </p:nvPr>
        </p:nvSpPr>
        <p:spPr>
          <a:xfrm>
            <a:off x="1368196" y="2191657"/>
            <a:ext cx="10018713" cy="1988457"/>
          </a:xfrm>
        </p:spPr>
        <p:txBody>
          <a:bodyPr>
            <a:normAutofit lnSpcReduction="10000"/>
          </a:bodyPr>
          <a:lstStyle/>
          <a:p>
            <a:pPr marL="0" indent="0">
              <a:buNone/>
            </a:pPr>
            <a:endParaRPr lang="en-US" dirty="0"/>
          </a:p>
          <a:p>
            <a:r>
              <a:rPr lang="en-US" dirty="0"/>
              <a:t>Continuously </a:t>
            </a:r>
            <a:r>
              <a:rPr lang="en-US" dirty="0" smtClean="0"/>
              <a:t>reviewed work as sent </a:t>
            </a:r>
          </a:p>
          <a:p>
            <a:endParaRPr lang="en-US" dirty="0" smtClean="0"/>
          </a:p>
          <a:p>
            <a:r>
              <a:rPr lang="en-US" dirty="0" smtClean="0"/>
              <a:t>Formally review </a:t>
            </a:r>
            <a:r>
              <a:rPr lang="en-US" dirty="0"/>
              <a:t>w</a:t>
            </a:r>
            <a:r>
              <a:rPr lang="en-US" dirty="0" smtClean="0"/>
              <a:t>ork</a:t>
            </a:r>
            <a:endParaRPr lang="en-US" dirty="0"/>
          </a:p>
        </p:txBody>
      </p:sp>
    </p:spTree>
    <p:extLst>
      <p:ext uri="{BB962C8B-B14F-4D97-AF65-F5344CB8AC3E}">
        <p14:creationId xmlns:p14="http://schemas.microsoft.com/office/powerpoint/2010/main" val="344057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Scenarios </a:t>
            </a:r>
            <a:endParaRPr lang="en-US" dirty="0"/>
          </a:p>
        </p:txBody>
      </p:sp>
      <p:sp>
        <p:nvSpPr>
          <p:cNvPr id="3" name="Content Placeholder 2"/>
          <p:cNvSpPr>
            <a:spLocks noGrp="1"/>
          </p:cNvSpPr>
          <p:nvPr>
            <p:ph idx="1"/>
          </p:nvPr>
        </p:nvSpPr>
        <p:spPr/>
        <p:txBody>
          <a:bodyPr>
            <a:normAutofit/>
          </a:bodyPr>
          <a:lstStyle/>
          <a:p>
            <a:r>
              <a:rPr lang="en-US" dirty="0" smtClean="0"/>
              <a:t>Future growth </a:t>
            </a:r>
          </a:p>
          <a:p>
            <a:endParaRPr lang="en-US" dirty="0" smtClean="0"/>
          </a:p>
          <a:p>
            <a:r>
              <a:rPr lang="en-US" dirty="0" smtClean="0"/>
              <a:t>Weather</a:t>
            </a:r>
          </a:p>
          <a:p>
            <a:endParaRPr lang="en-US" dirty="0"/>
          </a:p>
          <a:p>
            <a:r>
              <a:rPr lang="en-US" dirty="0" smtClean="0"/>
              <a:t>Smart Grid</a:t>
            </a:r>
          </a:p>
        </p:txBody>
      </p:sp>
    </p:spTree>
    <p:extLst>
      <p:ext uri="{BB962C8B-B14F-4D97-AF65-F5344CB8AC3E}">
        <p14:creationId xmlns:p14="http://schemas.microsoft.com/office/powerpoint/2010/main" val="140483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753" y="2609193"/>
            <a:ext cx="10018713" cy="1752599"/>
          </a:xfrm>
        </p:spPr>
        <p:txBody>
          <a:bodyPr/>
          <a:lstStyle/>
          <a:p>
            <a:r>
              <a:rPr lang="en-US" dirty="0" smtClean="0"/>
              <a:t>Demo</a:t>
            </a:r>
            <a:endParaRPr lang="en-US" dirty="0"/>
          </a:p>
        </p:txBody>
      </p:sp>
    </p:spTree>
    <p:extLst>
      <p:ext uri="{BB962C8B-B14F-4D97-AF65-F5344CB8AC3E}">
        <p14:creationId xmlns:p14="http://schemas.microsoft.com/office/powerpoint/2010/main" val="305134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6297" y="2514600"/>
            <a:ext cx="10018713" cy="1752599"/>
          </a:xfrm>
        </p:spPr>
        <p:txBody>
          <a:bodyPr/>
          <a:lstStyle/>
          <a:p>
            <a:r>
              <a:rPr lang="en-US" dirty="0" smtClean="0">
                <a:solidFill>
                  <a:schemeClr val="bg1"/>
                </a:solidFill>
              </a:rPr>
              <a:t>Substation Layout</a:t>
            </a:r>
            <a:endParaRPr lang="en-US" dirty="0">
              <a:solidFill>
                <a:schemeClr val="bg1"/>
              </a:solidFill>
            </a:endParaRPr>
          </a:p>
        </p:txBody>
      </p:sp>
    </p:spTree>
    <p:extLst>
      <p:ext uri="{BB962C8B-B14F-4D97-AF65-F5344CB8AC3E}">
        <p14:creationId xmlns:p14="http://schemas.microsoft.com/office/powerpoint/2010/main" val="425241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5836" y="0"/>
            <a:ext cx="10680327" cy="6858000"/>
          </a:xfrm>
          <a:prstGeom prst="rect">
            <a:avLst/>
          </a:prstGeom>
        </p:spPr>
      </p:pic>
      <p:sp>
        <p:nvSpPr>
          <p:cNvPr id="5" name="Rectangle 4"/>
          <p:cNvSpPr/>
          <p:nvPr/>
        </p:nvSpPr>
        <p:spPr>
          <a:xfrm>
            <a:off x="2885090" y="173420"/>
            <a:ext cx="8403019" cy="3105807"/>
          </a:xfrm>
          <a:prstGeom prst="rect">
            <a:avLst/>
          </a:prstGeom>
          <a:noFill/>
          <a:ln w="762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9743090" y="394138"/>
            <a:ext cx="1235146" cy="461665"/>
          </a:xfrm>
          <a:prstGeom prst="rect">
            <a:avLst/>
          </a:prstGeom>
          <a:noFill/>
        </p:spPr>
        <p:txBody>
          <a:bodyPr wrap="none" rtlCol="0">
            <a:spAutoFit/>
          </a:bodyPr>
          <a:lstStyle/>
          <a:p>
            <a:r>
              <a:rPr lang="en-US" sz="2400" b="1" dirty="0" smtClean="0">
                <a:solidFill>
                  <a:schemeClr val="bg1"/>
                </a:solidFill>
              </a:rPr>
              <a:t>HV Side</a:t>
            </a:r>
            <a:endParaRPr lang="en-US" sz="2400" b="1" dirty="0">
              <a:solidFill>
                <a:schemeClr val="bg1"/>
              </a:solidFill>
            </a:endParaRPr>
          </a:p>
        </p:txBody>
      </p:sp>
    </p:spTree>
    <p:extLst>
      <p:ext uri="{BB962C8B-B14F-4D97-AF65-F5344CB8AC3E}">
        <p14:creationId xmlns:p14="http://schemas.microsoft.com/office/powerpoint/2010/main" val="229531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6297" y="2514600"/>
            <a:ext cx="10018713" cy="1752599"/>
          </a:xfrm>
        </p:spPr>
        <p:txBody>
          <a:bodyPr/>
          <a:lstStyle/>
          <a:p>
            <a:r>
              <a:rPr lang="en-US" dirty="0" smtClean="0">
                <a:solidFill>
                  <a:schemeClr val="bg1"/>
                </a:solidFill>
              </a:rPr>
              <a:t>High Voltage Side</a:t>
            </a:r>
            <a:endParaRPr lang="en-US" dirty="0">
              <a:solidFill>
                <a:schemeClr val="bg1"/>
              </a:solidFill>
            </a:endParaRPr>
          </a:p>
        </p:txBody>
      </p:sp>
    </p:spTree>
    <p:extLst>
      <p:ext uri="{BB962C8B-B14F-4D97-AF65-F5344CB8AC3E}">
        <p14:creationId xmlns:p14="http://schemas.microsoft.com/office/powerpoint/2010/main" val="255838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7150" y="1166812"/>
            <a:ext cx="12306300" cy="4524375"/>
          </a:xfrm>
          <a:prstGeom prst="rect">
            <a:avLst/>
          </a:prstGeom>
        </p:spPr>
      </p:pic>
      <p:sp>
        <p:nvSpPr>
          <p:cNvPr id="9" name="TextBox 8"/>
          <p:cNvSpPr txBox="1"/>
          <p:nvPr/>
        </p:nvSpPr>
        <p:spPr>
          <a:xfrm>
            <a:off x="9443545" y="453063"/>
            <a:ext cx="2725041" cy="461665"/>
          </a:xfrm>
          <a:prstGeom prst="rect">
            <a:avLst/>
          </a:prstGeom>
          <a:noFill/>
        </p:spPr>
        <p:txBody>
          <a:bodyPr wrap="none" rtlCol="0">
            <a:spAutoFit/>
          </a:bodyPr>
          <a:lstStyle/>
          <a:p>
            <a:r>
              <a:rPr lang="en-US" sz="2400" b="1" dirty="0" smtClean="0">
                <a:solidFill>
                  <a:schemeClr val="bg1"/>
                </a:solidFill>
              </a:rPr>
              <a:t>HV Side Zoomed In</a:t>
            </a:r>
            <a:endParaRPr lang="en-US" sz="2400" b="1" dirty="0">
              <a:solidFill>
                <a:schemeClr val="bg1"/>
              </a:solidFill>
            </a:endParaRPr>
          </a:p>
        </p:txBody>
      </p:sp>
    </p:spTree>
    <p:extLst>
      <p:ext uri="{BB962C8B-B14F-4D97-AF65-F5344CB8AC3E}">
        <p14:creationId xmlns:p14="http://schemas.microsoft.com/office/powerpoint/2010/main" val="228180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6297" y="2514600"/>
            <a:ext cx="10018713" cy="1752599"/>
          </a:xfrm>
        </p:spPr>
        <p:txBody>
          <a:bodyPr/>
          <a:lstStyle/>
          <a:p>
            <a:r>
              <a:rPr lang="en-US" dirty="0" smtClean="0">
                <a:solidFill>
                  <a:schemeClr val="bg1"/>
                </a:solidFill>
              </a:rPr>
              <a:t>Low Voltage Side</a:t>
            </a:r>
            <a:endParaRPr lang="en-US" dirty="0">
              <a:solidFill>
                <a:schemeClr val="bg1"/>
              </a:solidFill>
            </a:endParaRPr>
          </a:p>
        </p:txBody>
      </p:sp>
    </p:spTree>
    <p:extLst>
      <p:ext uri="{BB962C8B-B14F-4D97-AF65-F5344CB8AC3E}">
        <p14:creationId xmlns:p14="http://schemas.microsoft.com/office/powerpoint/2010/main" val="261058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26199"/>
            <a:ext cx="10018713" cy="1752599"/>
          </a:xfrm>
        </p:spPr>
        <p:txBody>
          <a:bodyPr/>
          <a:lstStyle/>
          <a:p>
            <a:r>
              <a:rPr lang="en-US" dirty="0" smtClean="0"/>
              <a:t>Agenda</a:t>
            </a:r>
            <a:endParaRPr lang="en-US" dirty="0"/>
          </a:p>
        </p:txBody>
      </p:sp>
      <p:sp>
        <p:nvSpPr>
          <p:cNvPr id="3" name="Content Placeholder 2"/>
          <p:cNvSpPr>
            <a:spLocks noGrp="1"/>
          </p:cNvSpPr>
          <p:nvPr>
            <p:ph idx="1"/>
          </p:nvPr>
        </p:nvSpPr>
        <p:spPr>
          <a:xfrm>
            <a:off x="1484309" y="1878798"/>
            <a:ext cx="10018713" cy="4778786"/>
          </a:xfrm>
        </p:spPr>
        <p:txBody>
          <a:bodyPr>
            <a:normAutofit fontScale="62500" lnSpcReduction="20000"/>
          </a:bodyPr>
          <a:lstStyle/>
          <a:p>
            <a:pPr>
              <a:lnSpc>
                <a:spcPct val="120000"/>
              </a:lnSpc>
            </a:pPr>
            <a:r>
              <a:rPr lang="en-US" sz="3800" dirty="0" smtClean="0"/>
              <a:t>Project Overview</a:t>
            </a:r>
          </a:p>
          <a:p>
            <a:pPr>
              <a:lnSpc>
                <a:spcPct val="120000"/>
              </a:lnSpc>
            </a:pPr>
            <a:endParaRPr lang="en-US" sz="3800" dirty="0" smtClean="0"/>
          </a:p>
          <a:p>
            <a:pPr>
              <a:lnSpc>
                <a:spcPct val="120000"/>
              </a:lnSpc>
            </a:pPr>
            <a:r>
              <a:rPr lang="en-US" sz="3800" dirty="0" smtClean="0"/>
              <a:t>Current Design</a:t>
            </a:r>
          </a:p>
          <a:p>
            <a:pPr>
              <a:lnSpc>
                <a:spcPct val="120000"/>
              </a:lnSpc>
            </a:pPr>
            <a:endParaRPr lang="en-US" sz="3800" dirty="0" smtClean="0"/>
          </a:p>
          <a:p>
            <a:pPr>
              <a:lnSpc>
                <a:spcPct val="120000"/>
              </a:lnSpc>
            </a:pPr>
            <a:r>
              <a:rPr lang="en-US" sz="3800" dirty="0" smtClean="0"/>
              <a:t>Design Process</a:t>
            </a:r>
          </a:p>
          <a:p>
            <a:pPr>
              <a:lnSpc>
                <a:spcPct val="120000"/>
              </a:lnSpc>
            </a:pPr>
            <a:endParaRPr lang="en-US" sz="3800" dirty="0" smtClean="0"/>
          </a:p>
          <a:p>
            <a:pPr>
              <a:lnSpc>
                <a:spcPct val="120000"/>
              </a:lnSpc>
            </a:pPr>
            <a:r>
              <a:rPr lang="en-US" sz="3800" dirty="0" smtClean="0"/>
              <a:t>Challenges and Test Plan</a:t>
            </a:r>
          </a:p>
          <a:p>
            <a:pPr>
              <a:lnSpc>
                <a:spcPct val="120000"/>
              </a:lnSpc>
            </a:pPr>
            <a:endParaRPr lang="en-US" sz="3800" dirty="0" smtClean="0"/>
          </a:p>
          <a:p>
            <a:pPr>
              <a:lnSpc>
                <a:spcPct val="120000"/>
              </a:lnSpc>
            </a:pPr>
            <a:r>
              <a:rPr lang="en-US" sz="3800" dirty="0" smtClean="0"/>
              <a:t>Demo</a:t>
            </a:r>
          </a:p>
          <a:p>
            <a:pPr marL="0" indent="0">
              <a:buNone/>
            </a:pPr>
            <a:endParaRPr lang="en-US" dirty="0" smtClean="0"/>
          </a:p>
          <a:p>
            <a:endParaRPr lang="en-US" dirty="0"/>
          </a:p>
        </p:txBody>
      </p:sp>
    </p:spTree>
    <p:extLst>
      <p:ext uri="{BB962C8B-B14F-4D97-AF65-F5344CB8AC3E}">
        <p14:creationId xmlns:p14="http://schemas.microsoft.com/office/powerpoint/2010/main" val="89044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5836" y="0"/>
            <a:ext cx="10680327" cy="6858000"/>
          </a:xfrm>
          <a:prstGeom prst="rect">
            <a:avLst/>
          </a:prstGeom>
        </p:spPr>
      </p:pic>
      <p:sp>
        <p:nvSpPr>
          <p:cNvPr id="6" name="Rectangle 5"/>
          <p:cNvSpPr/>
          <p:nvPr/>
        </p:nvSpPr>
        <p:spPr>
          <a:xfrm>
            <a:off x="1098325" y="4461641"/>
            <a:ext cx="8403019" cy="2396359"/>
          </a:xfrm>
          <a:prstGeom prst="rect">
            <a:avLst/>
          </a:prstGeom>
          <a:noFill/>
          <a:ln w="762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5299834" y="5198155"/>
            <a:ext cx="1155381" cy="461665"/>
          </a:xfrm>
          <a:prstGeom prst="rect">
            <a:avLst/>
          </a:prstGeom>
          <a:noFill/>
        </p:spPr>
        <p:txBody>
          <a:bodyPr wrap="none" rtlCol="0">
            <a:spAutoFit/>
          </a:bodyPr>
          <a:lstStyle/>
          <a:p>
            <a:r>
              <a:rPr lang="en-US" sz="2400" b="1" dirty="0" smtClean="0">
                <a:solidFill>
                  <a:schemeClr val="bg1"/>
                </a:solidFill>
              </a:rPr>
              <a:t>LV Side</a:t>
            </a:r>
            <a:endParaRPr lang="en-US" sz="2400" b="1" dirty="0">
              <a:solidFill>
                <a:schemeClr val="bg1"/>
              </a:solidFill>
            </a:endParaRPr>
          </a:p>
        </p:txBody>
      </p:sp>
    </p:spTree>
    <p:extLst>
      <p:ext uri="{BB962C8B-B14F-4D97-AF65-F5344CB8AC3E}">
        <p14:creationId xmlns:p14="http://schemas.microsoft.com/office/powerpoint/2010/main" val="290284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86594"/>
            <a:ext cx="12194476" cy="3352965"/>
          </a:xfrm>
          <a:prstGeom prst="rect">
            <a:avLst/>
          </a:prstGeom>
        </p:spPr>
      </p:pic>
      <p:sp>
        <p:nvSpPr>
          <p:cNvPr id="6" name="Rectangle 5"/>
          <p:cNvSpPr/>
          <p:nvPr/>
        </p:nvSpPr>
        <p:spPr>
          <a:xfrm>
            <a:off x="8077200" y="2349062"/>
            <a:ext cx="4114800" cy="2790497"/>
          </a:xfrm>
          <a:prstGeom prst="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0" y="2359571"/>
            <a:ext cx="4114800" cy="2790497"/>
          </a:xfrm>
          <a:prstGeom prst="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9425152" y="1274528"/>
            <a:ext cx="2645276" cy="461665"/>
          </a:xfrm>
          <a:prstGeom prst="rect">
            <a:avLst/>
          </a:prstGeom>
          <a:noFill/>
        </p:spPr>
        <p:txBody>
          <a:bodyPr wrap="none" rtlCol="0">
            <a:spAutoFit/>
          </a:bodyPr>
          <a:lstStyle/>
          <a:p>
            <a:r>
              <a:rPr lang="en-US" sz="2400" b="1" dirty="0" smtClean="0">
                <a:solidFill>
                  <a:schemeClr val="bg1"/>
                </a:solidFill>
              </a:rPr>
              <a:t>LV Side Zoomed In</a:t>
            </a:r>
            <a:endParaRPr lang="en-US" sz="2400" b="1" dirty="0">
              <a:solidFill>
                <a:schemeClr val="bg1"/>
              </a:solidFill>
            </a:endParaRPr>
          </a:p>
        </p:txBody>
      </p:sp>
      <p:sp>
        <p:nvSpPr>
          <p:cNvPr id="9" name="TextBox 8"/>
          <p:cNvSpPr txBox="1"/>
          <p:nvPr/>
        </p:nvSpPr>
        <p:spPr>
          <a:xfrm>
            <a:off x="745822" y="5139559"/>
            <a:ext cx="1311578" cy="461665"/>
          </a:xfrm>
          <a:prstGeom prst="rect">
            <a:avLst/>
          </a:prstGeom>
          <a:noFill/>
        </p:spPr>
        <p:txBody>
          <a:bodyPr wrap="none" rtlCol="0">
            <a:spAutoFit/>
          </a:bodyPr>
          <a:lstStyle/>
          <a:p>
            <a:r>
              <a:rPr lang="en-US" sz="2400" b="1" dirty="0" smtClean="0">
                <a:solidFill>
                  <a:schemeClr val="bg1"/>
                </a:solidFill>
              </a:rPr>
              <a:t>Feeder 1</a:t>
            </a:r>
            <a:endParaRPr lang="en-US" sz="2400" b="1" dirty="0">
              <a:solidFill>
                <a:schemeClr val="bg1"/>
              </a:solidFill>
            </a:endParaRPr>
          </a:p>
        </p:txBody>
      </p:sp>
      <p:sp>
        <p:nvSpPr>
          <p:cNvPr id="10" name="TextBox 9"/>
          <p:cNvSpPr txBox="1"/>
          <p:nvPr/>
        </p:nvSpPr>
        <p:spPr>
          <a:xfrm>
            <a:off x="9478811" y="5087168"/>
            <a:ext cx="1313180" cy="461665"/>
          </a:xfrm>
          <a:prstGeom prst="rect">
            <a:avLst/>
          </a:prstGeom>
          <a:noFill/>
        </p:spPr>
        <p:txBody>
          <a:bodyPr wrap="none" rtlCol="0">
            <a:spAutoFit/>
          </a:bodyPr>
          <a:lstStyle/>
          <a:p>
            <a:r>
              <a:rPr lang="en-US" sz="2400" b="1" dirty="0" smtClean="0">
                <a:solidFill>
                  <a:schemeClr val="bg1"/>
                </a:solidFill>
              </a:rPr>
              <a:t>Feeder 2</a:t>
            </a:r>
            <a:endParaRPr lang="en-US" sz="2400" b="1" dirty="0">
              <a:solidFill>
                <a:schemeClr val="bg1"/>
              </a:solidFill>
            </a:endParaRPr>
          </a:p>
        </p:txBody>
      </p:sp>
    </p:spTree>
    <p:extLst>
      <p:ext uri="{BB962C8B-B14F-4D97-AF65-F5344CB8AC3E}">
        <p14:creationId xmlns:p14="http://schemas.microsoft.com/office/powerpoint/2010/main" val="179213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6297" y="2514600"/>
            <a:ext cx="10018713" cy="1752599"/>
          </a:xfrm>
        </p:spPr>
        <p:txBody>
          <a:bodyPr/>
          <a:lstStyle/>
          <a:p>
            <a:r>
              <a:rPr lang="en-US" dirty="0" smtClean="0">
                <a:solidFill>
                  <a:schemeClr val="bg1"/>
                </a:solidFill>
              </a:rPr>
              <a:t>Primary Relay</a:t>
            </a:r>
            <a:br>
              <a:rPr lang="en-US" dirty="0" smtClean="0">
                <a:solidFill>
                  <a:schemeClr val="bg1"/>
                </a:solidFill>
              </a:rPr>
            </a:br>
            <a:r>
              <a:rPr lang="en-US" dirty="0" smtClean="0">
                <a:solidFill>
                  <a:schemeClr val="bg1"/>
                </a:solidFill>
              </a:rPr>
              <a:t>SEL 487E Transformer Protection Relay</a:t>
            </a:r>
            <a:endParaRPr lang="en-US" dirty="0">
              <a:solidFill>
                <a:schemeClr val="bg1"/>
              </a:solidFill>
            </a:endParaRPr>
          </a:p>
        </p:txBody>
      </p:sp>
    </p:spTree>
    <p:extLst>
      <p:ext uri="{BB962C8B-B14F-4D97-AF65-F5344CB8AC3E}">
        <p14:creationId xmlns:p14="http://schemas.microsoft.com/office/powerpoint/2010/main" val="295904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67559"/>
            <a:ext cx="12192000" cy="5784761"/>
          </a:xfrm>
          <a:prstGeom prst="rect">
            <a:avLst/>
          </a:prstGeom>
        </p:spPr>
      </p:pic>
    </p:spTree>
    <p:extLst>
      <p:ext uri="{BB962C8B-B14F-4D97-AF65-F5344CB8AC3E}">
        <p14:creationId xmlns:p14="http://schemas.microsoft.com/office/powerpoint/2010/main" val="216986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6297" y="2514600"/>
            <a:ext cx="10018713" cy="1752599"/>
          </a:xfrm>
        </p:spPr>
        <p:txBody>
          <a:bodyPr/>
          <a:lstStyle/>
          <a:p>
            <a:r>
              <a:rPr lang="en-US" dirty="0" smtClean="0">
                <a:solidFill>
                  <a:schemeClr val="bg1"/>
                </a:solidFill>
              </a:rPr>
              <a:t>Back Up Relay </a:t>
            </a:r>
            <a:br>
              <a:rPr lang="en-US" dirty="0" smtClean="0">
                <a:solidFill>
                  <a:schemeClr val="bg1"/>
                </a:solidFill>
              </a:rPr>
            </a:br>
            <a:r>
              <a:rPr lang="en-US" dirty="0" smtClean="0">
                <a:solidFill>
                  <a:schemeClr val="bg1"/>
                </a:solidFill>
              </a:rPr>
              <a:t>SEL 351S  </a:t>
            </a:r>
            <a:endParaRPr lang="en-US" dirty="0">
              <a:solidFill>
                <a:schemeClr val="bg1"/>
              </a:solidFill>
            </a:endParaRPr>
          </a:p>
        </p:txBody>
      </p:sp>
    </p:spTree>
    <p:extLst>
      <p:ext uri="{BB962C8B-B14F-4D97-AF65-F5344CB8AC3E}">
        <p14:creationId xmlns:p14="http://schemas.microsoft.com/office/powerpoint/2010/main" val="354358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52248"/>
            <a:ext cx="12160914" cy="6243145"/>
          </a:xfrm>
          <a:prstGeom prst="rect">
            <a:avLst/>
          </a:prstGeom>
        </p:spPr>
      </p:pic>
    </p:spTree>
    <p:extLst>
      <p:ext uri="{BB962C8B-B14F-4D97-AF65-F5344CB8AC3E}">
        <p14:creationId xmlns:p14="http://schemas.microsoft.com/office/powerpoint/2010/main" val="16186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216297" y="2514600"/>
            <a:ext cx="10018713" cy="1752599"/>
          </a:xfrm>
        </p:spPr>
        <p:txBody>
          <a:bodyPr/>
          <a:lstStyle/>
          <a:p>
            <a:r>
              <a:rPr lang="en-US" dirty="0" err="1" smtClean="0">
                <a:solidFill>
                  <a:schemeClr val="bg1"/>
                </a:solidFill>
              </a:rPr>
              <a:t>Lowside</a:t>
            </a:r>
            <a:r>
              <a:rPr lang="en-US" dirty="0" smtClean="0">
                <a:solidFill>
                  <a:schemeClr val="bg1"/>
                </a:solidFill>
              </a:rPr>
              <a:t> Relay</a:t>
            </a:r>
            <a:br>
              <a:rPr lang="en-US" dirty="0" smtClean="0">
                <a:solidFill>
                  <a:schemeClr val="bg1"/>
                </a:solidFill>
              </a:rPr>
            </a:br>
            <a:r>
              <a:rPr lang="en-US" dirty="0" smtClean="0">
                <a:solidFill>
                  <a:schemeClr val="bg1"/>
                </a:solidFill>
              </a:rPr>
              <a:t>SEL 351S</a:t>
            </a:r>
            <a:endParaRPr lang="en-US" dirty="0">
              <a:solidFill>
                <a:schemeClr val="bg1"/>
              </a:solidFill>
            </a:endParaRPr>
          </a:p>
        </p:txBody>
      </p:sp>
    </p:spTree>
    <p:extLst>
      <p:ext uri="{BB962C8B-B14F-4D97-AF65-F5344CB8AC3E}">
        <p14:creationId xmlns:p14="http://schemas.microsoft.com/office/powerpoint/2010/main" val="71209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05848"/>
            <a:ext cx="12192000" cy="5314462"/>
          </a:xfrm>
          <a:prstGeom prst="rect">
            <a:avLst/>
          </a:prstGeom>
        </p:spPr>
      </p:pic>
    </p:spTree>
    <p:extLst>
      <p:ext uri="{BB962C8B-B14F-4D97-AF65-F5344CB8AC3E}">
        <p14:creationId xmlns:p14="http://schemas.microsoft.com/office/powerpoint/2010/main" val="234681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216297" y="2514600"/>
            <a:ext cx="10018713" cy="1752599"/>
          </a:xfrm>
        </p:spPr>
        <p:txBody>
          <a:bodyPr/>
          <a:lstStyle/>
          <a:p>
            <a:r>
              <a:rPr lang="en-US" dirty="0" smtClean="0">
                <a:solidFill>
                  <a:schemeClr val="bg1"/>
                </a:solidFill>
              </a:rPr>
              <a:t>Bank Panel Layout </a:t>
            </a:r>
            <a:br>
              <a:rPr lang="en-US" dirty="0" smtClean="0">
                <a:solidFill>
                  <a:schemeClr val="bg1"/>
                </a:solidFill>
              </a:rPr>
            </a:br>
            <a:r>
              <a:rPr lang="en-US" sz="2400" dirty="0" smtClean="0">
                <a:solidFill>
                  <a:schemeClr val="bg1"/>
                </a:solidFill>
              </a:rPr>
              <a:t>(Primary, Back Up, &amp; </a:t>
            </a:r>
            <a:r>
              <a:rPr lang="en-US" sz="2400" dirty="0" err="1" smtClean="0">
                <a:solidFill>
                  <a:schemeClr val="bg1"/>
                </a:solidFill>
              </a:rPr>
              <a:t>Lowside</a:t>
            </a:r>
            <a:r>
              <a:rPr lang="en-US" sz="2400" dirty="0" smtClean="0">
                <a:solidFill>
                  <a:schemeClr val="bg1"/>
                </a:solidFill>
              </a:rPr>
              <a:t> Relays) </a:t>
            </a:r>
            <a:endParaRPr lang="en-US" dirty="0">
              <a:solidFill>
                <a:schemeClr val="bg1"/>
              </a:solidFill>
            </a:endParaRPr>
          </a:p>
        </p:txBody>
      </p:sp>
    </p:spTree>
    <p:extLst>
      <p:ext uri="{BB962C8B-B14F-4D97-AF65-F5344CB8AC3E}">
        <p14:creationId xmlns:p14="http://schemas.microsoft.com/office/powerpoint/2010/main" val="19273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6200000">
            <a:off x="-610866" y="1989201"/>
            <a:ext cx="6872527" cy="2894125"/>
          </a:xfrm>
          <a:prstGeom prst="rect">
            <a:avLst/>
          </a:prstGeom>
        </p:spPr>
      </p:pic>
      <p:sp>
        <p:nvSpPr>
          <p:cNvPr id="5" name="Rectangle 4"/>
          <p:cNvSpPr/>
          <p:nvPr/>
        </p:nvSpPr>
        <p:spPr>
          <a:xfrm>
            <a:off x="2156886" y="2562727"/>
            <a:ext cx="2030103" cy="1102137"/>
          </a:xfrm>
          <a:prstGeom prst="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cxnSp>
        <p:nvCxnSpPr>
          <p:cNvPr id="7" name="Straight Arrow Connector 6"/>
          <p:cNvCxnSpPr/>
          <p:nvPr/>
        </p:nvCxnSpPr>
        <p:spPr>
          <a:xfrm>
            <a:off x="4391526" y="3007895"/>
            <a:ext cx="3429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47877" y="2777062"/>
            <a:ext cx="2006062" cy="461665"/>
          </a:xfrm>
          <a:prstGeom prst="rect">
            <a:avLst/>
          </a:prstGeom>
          <a:noFill/>
        </p:spPr>
        <p:txBody>
          <a:bodyPr wrap="none" rtlCol="0">
            <a:spAutoFit/>
          </a:bodyPr>
          <a:lstStyle/>
          <a:p>
            <a:r>
              <a:rPr lang="en-US" sz="2400" dirty="0" err="1" smtClean="0">
                <a:solidFill>
                  <a:schemeClr val="bg1"/>
                </a:solidFill>
              </a:rPr>
              <a:t>Lowside</a:t>
            </a:r>
            <a:r>
              <a:rPr lang="en-US" sz="2400" dirty="0" smtClean="0">
                <a:solidFill>
                  <a:schemeClr val="bg1"/>
                </a:solidFill>
              </a:rPr>
              <a:t> Relay</a:t>
            </a:r>
            <a:endParaRPr lang="en-US" sz="2400" dirty="0">
              <a:solidFill>
                <a:schemeClr val="bg1"/>
              </a:solidFill>
            </a:endParaRPr>
          </a:p>
        </p:txBody>
      </p:sp>
      <p:sp>
        <p:nvSpPr>
          <p:cNvPr id="11" name="Rectangle 10"/>
          <p:cNvSpPr/>
          <p:nvPr/>
        </p:nvSpPr>
        <p:spPr>
          <a:xfrm>
            <a:off x="2156885" y="3797970"/>
            <a:ext cx="2030103" cy="1102137"/>
          </a:xfrm>
          <a:prstGeom prst="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12" name="Rectangle 11"/>
          <p:cNvSpPr/>
          <p:nvPr/>
        </p:nvSpPr>
        <p:spPr>
          <a:xfrm>
            <a:off x="2156884" y="4993106"/>
            <a:ext cx="2030103" cy="1102137"/>
          </a:xfrm>
          <a:prstGeom prst="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cxnSp>
        <p:nvCxnSpPr>
          <p:cNvPr id="13" name="Straight Arrow Connector 12"/>
          <p:cNvCxnSpPr/>
          <p:nvPr/>
        </p:nvCxnSpPr>
        <p:spPr>
          <a:xfrm>
            <a:off x="4391526" y="4308933"/>
            <a:ext cx="3429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391526" y="5446295"/>
            <a:ext cx="3429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47877" y="4118205"/>
            <a:ext cx="1953163" cy="461665"/>
          </a:xfrm>
          <a:prstGeom prst="rect">
            <a:avLst/>
          </a:prstGeom>
          <a:noFill/>
        </p:spPr>
        <p:txBody>
          <a:bodyPr wrap="none" rtlCol="0">
            <a:spAutoFit/>
          </a:bodyPr>
          <a:lstStyle/>
          <a:p>
            <a:r>
              <a:rPr lang="en-US" sz="2400" dirty="0" smtClean="0">
                <a:solidFill>
                  <a:schemeClr val="bg1"/>
                </a:solidFill>
              </a:rPr>
              <a:t>Primary Relay</a:t>
            </a:r>
            <a:endParaRPr lang="en-US" sz="2400" dirty="0">
              <a:solidFill>
                <a:schemeClr val="bg1"/>
              </a:solidFill>
            </a:endParaRPr>
          </a:p>
        </p:txBody>
      </p:sp>
      <p:sp>
        <p:nvSpPr>
          <p:cNvPr id="16" name="TextBox 15"/>
          <p:cNvSpPr txBox="1"/>
          <p:nvPr/>
        </p:nvSpPr>
        <p:spPr>
          <a:xfrm>
            <a:off x="8051038" y="5215462"/>
            <a:ext cx="1985800" cy="461665"/>
          </a:xfrm>
          <a:prstGeom prst="rect">
            <a:avLst/>
          </a:prstGeom>
          <a:noFill/>
        </p:spPr>
        <p:txBody>
          <a:bodyPr wrap="none" rtlCol="0">
            <a:spAutoFit/>
          </a:bodyPr>
          <a:lstStyle/>
          <a:p>
            <a:r>
              <a:rPr lang="en-US" sz="2400" dirty="0" smtClean="0">
                <a:solidFill>
                  <a:schemeClr val="bg1"/>
                </a:solidFill>
              </a:rPr>
              <a:t>Back Up Relay</a:t>
            </a:r>
            <a:endParaRPr lang="en-US" sz="2400" dirty="0">
              <a:solidFill>
                <a:schemeClr val="bg1"/>
              </a:solidFill>
            </a:endParaRPr>
          </a:p>
        </p:txBody>
      </p:sp>
    </p:spTree>
    <p:extLst>
      <p:ext uri="{BB962C8B-B14F-4D97-AF65-F5344CB8AC3E}">
        <p14:creationId xmlns:p14="http://schemas.microsoft.com/office/powerpoint/2010/main" val="129190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00209"/>
            <a:ext cx="10018713" cy="1194816"/>
          </a:xfrm>
        </p:spPr>
        <p:txBody>
          <a:bodyPr/>
          <a:lstStyle/>
          <a:p>
            <a:r>
              <a:rPr lang="en-US" dirty="0" smtClean="0"/>
              <a:t>Project Scope</a:t>
            </a:r>
            <a:endParaRPr lang="en-US" dirty="0"/>
          </a:p>
        </p:txBody>
      </p:sp>
      <p:sp>
        <p:nvSpPr>
          <p:cNvPr id="3" name="Content Placeholder 2"/>
          <p:cNvSpPr>
            <a:spLocks noGrp="1"/>
          </p:cNvSpPr>
          <p:nvPr>
            <p:ph idx="1"/>
          </p:nvPr>
        </p:nvSpPr>
        <p:spPr>
          <a:xfrm>
            <a:off x="1593492" y="1460074"/>
            <a:ext cx="10355593" cy="5234152"/>
          </a:xfrm>
        </p:spPr>
        <p:txBody>
          <a:bodyPr>
            <a:normAutofit fontScale="92500" lnSpcReduction="10000"/>
          </a:bodyPr>
          <a:lstStyle/>
          <a:p>
            <a:pPr>
              <a:lnSpc>
                <a:spcPct val="150000"/>
              </a:lnSpc>
            </a:pPr>
            <a:r>
              <a:rPr lang="en-US" dirty="0" smtClean="0"/>
              <a:t>Design a 69kV/12kV distribution substation for Black &amp; Veatch to support an increased demand from a factory</a:t>
            </a:r>
            <a:endParaRPr lang="en-US" dirty="0"/>
          </a:p>
          <a:p>
            <a:pPr lvl="1">
              <a:lnSpc>
                <a:spcPct val="150000"/>
              </a:lnSpc>
            </a:pPr>
            <a:r>
              <a:rPr lang="en-US" dirty="0" smtClean="0"/>
              <a:t>Physical design</a:t>
            </a:r>
          </a:p>
          <a:p>
            <a:pPr lvl="2">
              <a:lnSpc>
                <a:spcPct val="150000"/>
              </a:lnSpc>
            </a:pPr>
            <a:r>
              <a:rPr lang="en-US" dirty="0" smtClean="0"/>
              <a:t>Control house and arrangement of equipment</a:t>
            </a:r>
          </a:p>
          <a:p>
            <a:pPr lvl="1">
              <a:lnSpc>
                <a:spcPct val="150000"/>
              </a:lnSpc>
            </a:pPr>
            <a:r>
              <a:rPr lang="en-US" dirty="0" smtClean="0"/>
              <a:t>Protection and Control design</a:t>
            </a:r>
          </a:p>
          <a:p>
            <a:pPr lvl="2">
              <a:lnSpc>
                <a:spcPct val="150000"/>
              </a:lnSpc>
            </a:pPr>
            <a:r>
              <a:rPr lang="en-US" dirty="0" smtClean="0"/>
              <a:t>Substation layout (One-line &amp; three-line)</a:t>
            </a:r>
          </a:p>
          <a:p>
            <a:pPr lvl="2">
              <a:lnSpc>
                <a:spcPct val="150000"/>
              </a:lnSpc>
            </a:pPr>
            <a:r>
              <a:rPr lang="en-US" dirty="0" smtClean="0"/>
              <a:t>Selection of protection equipment and panel arrangements</a:t>
            </a:r>
          </a:p>
          <a:p>
            <a:pPr lvl="2">
              <a:lnSpc>
                <a:spcPct val="150000"/>
              </a:lnSpc>
            </a:pPr>
            <a:r>
              <a:rPr lang="en-US" dirty="0" smtClean="0"/>
              <a:t>Connections between protective devices, buses, and transformers</a:t>
            </a:r>
          </a:p>
          <a:p>
            <a:pPr lvl="2">
              <a:lnSpc>
                <a:spcPct val="150000"/>
              </a:lnSpc>
            </a:pPr>
            <a:r>
              <a:rPr lang="en-US" dirty="0" smtClean="0"/>
              <a:t>Connections to station control panels</a:t>
            </a:r>
          </a:p>
          <a:p>
            <a:pPr lvl="1">
              <a:lnSpc>
                <a:spcPct val="150000"/>
              </a:lnSpc>
            </a:pPr>
            <a:r>
              <a:rPr lang="en-US" dirty="0" smtClean="0"/>
              <a:t>Engineering management services</a:t>
            </a:r>
            <a:endParaRPr lang="en-US" dirty="0"/>
          </a:p>
        </p:txBody>
      </p:sp>
    </p:spTree>
    <p:extLst>
      <p:ext uri="{BB962C8B-B14F-4D97-AF65-F5344CB8AC3E}">
        <p14:creationId xmlns:p14="http://schemas.microsoft.com/office/powerpoint/2010/main" val="395684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216297" y="2514600"/>
            <a:ext cx="10018713" cy="1752599"/>
          </a:xfrm>
        </p:spPr>
        <p:txBody>
          <a:bodyPr/>
          <a:lstStyle/>
          <a:p>
            <a:r>
              <a:rPr lang="en-US" dirty="0" smtClean="0">
                <a:solidFill>
                  <a:schemeClr val="bg1"/>
                </a:solidFill>
              </a:rPr>
              <a:t>Bus Panel Layout </a:t>
            </a:r>
            <a:br>
              <a:rPr lang="en-US" dirty="0" smtClean="0">
                <a:solidFill>
                  <a:schemeClr val="bg1"/>
                </a:solidFill>
              </a:rPr>
            </a:br>
            <a:r>
              <a:rPr lang="en-US" sz="3600" dirty="0" smtClean="0">
                <a:solidFill>
                  <a:schemeClr val="bg1"/>
                </a:solidFill>
              </a:rPr>
              <a:t>(Feeder 1 &amp; Feeder 2 Relays) </a:t>
            </a:r>
            <a:endParaRPr lang="en-US" sz="3600" dirty="0">
              <a:solidFill>
                <a:schemeClr val="bg1"/>
              </a:solidFill>
            </a:endParaRPr>
          </a:p>
        </p:txBody>
      </p:sp>
    </p:spTree>
    <p:extLst>
      <p:ext uri="{BB962C8B-B14F-4D97-AF65-F5344CB8AC3E}">
        <p14:creationId xmlns:p14="http://schemas.microsoft.com/office/powerpoint/2010/main" val="317163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32818" y="1553133"/>
            <a:ext cx="6847359" cy="3762375"/>
          </a:xfrm>
          <a:prstGeom prst="rect">
            <a:avLst/>
          </a:prstGeom>
        </p:spPr>
      </p:pic>
      <p:sp>
        <p:nvSpPr>
          <p:cNvPr id="5" name="Rectangle 4"/>
          <p:cNvSpPr/>
          <p:nvPr/>
        </p:nvSpPr>
        <p:spPr>
          <a:xfrm>
            <a:off x="2220681" y="1169862"/>
            <a:ext cx="2030103" cy="1102137"/>
          </a:xfrm>
          <a:prstGeom prst="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6" name="Rectangle 5"/>
          <p:cNvSpPr/>
          <p:nvPr/>
        </p:nvSpPr>
        <p:spPr>
          <a:xfrm>
            <a:off x="2220681" y="3113558"/>
            <a:ext cx="2030103" cy="1102137"/>
          </a:xfrm>
          <a:prstGeom prst="rect">
            <a:avLst/>
          </a:prstGeom>
          <a:no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cxnSp>
        <p:nvCxnSpPr>
          <p:cNvPr id="7" name="Straight Arrow Connector 6"/>
          <p:cNvCxnSpPr/>
          <p:nvPr/>
        </p:nvCxnSpPr>
        <p:spPr>
          <a:xfrm>
            <a:off x="4525420" y="3665621"/>
            <a:ext cx="3429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81771" y="3434788"/>
            <a:ext cx="1287532" cy="461665"/>
          </a:xfrm>
          <a:prstGeom prst="rect">
            <a:avLst/>
          </a:prstGeom>
          <a:noFill/>
        </p:spPr>
        <p:txBody>
          <a:bodyPr wrap="none" rtlCol="0">
            <a:spAutoFit/>
          </a:bodyPr>
          <a:lstStyle/>
          <a:p>
            <a:r>
              <a:rPr lang="en-US" sz="2400" dirty="0" smtClean="0">
                <a:solidFill>
                  <a:schemeClr val="bg1"/>
                </a:solidFill>
              </a:rPr>
              <a:t>Feeder 2</a:t>
            </a:r>
            <a:endParaRPr lang="en-US" sz="2400" dirty="0">
              <a:solidFill>
                <a:schemeClr val="bg1"/>
              </a:solidFill>
            </a:endParaRPr>
          </a:p>
        </p:txBody>
      </p:sp>
      <p:cxnSp>
        <p:nvCxnSpPr>
          <p:cNvPr id="9" name="Straight Arrow Connector 8"/>
          <p:cNvCxnSpPr/>
          <p:nvPr/>
        </p:nvCxnSpPr>
        <p:spPr>
          <a:xfrm>
            <a:off x="4555040" y="1600199"/>
            <a:ext cx="3429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11391" y="1369366"/>
            <a:ext cx="1268296" cy="461665"/>
          </a:xfrm>
          <a:prstGeom prst="rect">
            <a:avLst/>
          </a:prstGeom>
          <a:noFill/>
        </p:spPr>
        <p:txBody>
          <a:bodyPr wrap="none" rtlCol="0">
            <a:spAutoFit/>
          </a:bodyPr>
          <a:lstStyle/>
          <a:p>
            <a:r>
              <a:rPr lang="en-US" sz="2400" dirty="0" smtClean="0">
                <a:solidFill>
                  <a:schemeClr val="bg1"/>
                </a:solidFill>
              </a:rPr>
              <a:t>Feeder 1</a:t>
            </a:r>
            <a:endParaRPr lang="en-US" sz="2400" dirty="0">
              <a:solidFill>
                <a:schemeClr val="bg1"/>
              </a:solidFill>
            </a:endParaRPr>
          </a:p>
        </p:txBody>
      </p:sp>
    </p:spTree>
    <p:extLst>
      <p:ext uri="{BB962C8B-B14F-4D97-AF65-F5344CB8AC3E}">
        <p14:creationId xmlns:p14="http://schemas.microsoft.com/office/powerpoint/2010/main" val="176006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216297" y="2514600"/>
            <a:ext cx="10018713" cy="1752599"/>
          </a:xfrm>
        </p:spPr>
        <p:txBody>
          <a:bodyPr/>
          <a:lstStyle/>
          <a:p>
            <a:r>
              <a:rPr lang="en-US" dirty="0" smtClean="0">
                <a:solidFill>
                  <a:schemeClr val="bg1"/>
                </a:solidFill>
              </a:rPr>
              <a:t>Communication Panel </a:t>
            </a:r>
            <a:br>
              <a:rPr lang="en-US" dirty="0" smtClean="0">
                <a:solidFill>
                  <a:schemeClr val="bg1"/>
                </a:solidFill>
              </a:rPr>
            </a:br>
            <a:r>
              <a:rPr lang="en-US" sz="3600" dirty="0" smtClean="0">
                <a:solidFill>
                  <a:schemeClr val="bg1"/>
                </a:solidFill>
              </a:rPr>
              <a:t> (SEL 2440 &amp; Orion LX RTU) </a:t>
            </a:r>
            <a:endParaRPr lang="en-US" sz="3600" dirty="0">
              <a:solidFill>
                <a:schemeClr val="bg1"/>
              </a:solidFill>
            </a:endParaRPr>
          </a:p>
        </p:txBody>
      </p:sp>
    </p:spTree>
    <p:extLst>
      <p:ext uri="{BB962C8B-B14F-4D97-AF65-F5344CB8AC3E}">
        <p14:creationId xmlns:p14="http://schemas.microsoft.com/office/powerpoint/2010/main" val="340773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6200000">
            <a:off x="-162126" y="1940043"/>
            <a:ext cx="6866677" cy="2986591"/>
          </a:xfrm>
          <a:prstGeom prst="rect">
            <a:avLst/>
          </a:prstGeom>
        </p:spPr>
      </p:pic>
      <p:sp>
        <p:nvSpPr>
          <p:cNvPr id="5" name="Rectangle 4"/>
          <p:cNvSpPr/>
          <p:nvPr/>
        </p:nvSpPr>
        <p:spPr>
          <a:xfrm>
            <a:off x="2752032" y="2705715"/>
            <a:ext cx="1541673" cy="776956"/>
          </a:xfrm>
          <a:prstGeom prst="rect">
            <a:avLst/>
          </a:prstGeom>
          <a:noFill/>
          <a:ln w="190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cxnSp>
        <p:nvCxnSpPr>
          <p:cNvPr id="6" name="Straight Arrow Connector 5"/>
          <p:cNvCxnSpPr/>
          <p:nvPr/>
        </p:nvCxnSpPr>
        <p:spPr>
          <a:xfrm>
            <a:off x="4634553" y="3124200"/>
            <a:ext cx="3429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90904" y="2893367"/>
            <a:ext cx="3415487" cy="461665"/>
          </a:xfrm>
          <a:prstGeom prst="rect">
            <a:avLst/>
          </a:prstGeom>
          <a:noFill/>
        </p:spPr>
        <p:txBody>
          <a:bodyPr wrap="none" rtlCol="0">
            <a:spAutoFit/>
          </a:bodyPr>
          <a:lstStyle/>
          <a:p>
            <a:r>
              <a:rPr lang="en-US" sz="2400" dirty="0" smtClean="0">
                <a:solidFill>
                  <a:schemeClr val="bg1"/>
                </a:solidFill>
              </a:rPr>
              <a:t>SEL 2411 (TLS Controller)</a:t>
            </a:r>
            <a:endParaRPr lang="en-US" sz="2400" dirty="0">
              <a:solidFill>
                <a:schemeClr val="bg1"/>
              </a:solidFill>
            </a:endParaRPr>
          </a:p>
        </p:txBody>
      </p:sp>
      <p:sp>
        <p:nvSpPr>
          <p:cNvPr id="8" name="Rectangle 7"/>
          <p:cNvSpPr/>
          <p:nvPr/>
        </p:nvSpPr>
        <p:spPr>
          <a:xfrm>
            <a:off x="2838616" y="4921857"/>
            <a:ext cx="1455089" cy="333955"/>
          </a:xfrm>
          <a:prstGeom prst="rect">
            <a:avLst/>
          </a:prstGeom>
          <a:noFill/>
          <a:ln w="190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cxnSp>
        <p:nvCxnSpPr>
          <p:cNvPr id="9" name="Straight Arrow Connector 8"/>
          <p:cNvCxnSpPr/>
          <p:nvPr/>
        </p:nvCxnSpPr>
        <p:spPr>
          <a:xfrm>
            <a:off x="4634553" y="5080221"/>
            <a:ext cx="3429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90904" y="4849388"/>
            <a:ext cx="1931939" cy="461665"/>
          </a:xfrm>
          <a:prstGeom prst="rect">
            <a:avLst/>
          </a:prstGeom>
          <a:noFill/>
        </p:spPr>
        <p:txBody>
          <a:bodyPr wrap="none" rtlCol="0">
            <a:spAutoFit/>
          </a:bodyPr>
          <a:lstStyle/>
          <a:p>
            <a:r>
              <a:rPr lang="en-US" sz="2400" dirty="0" smtClean="0">
                <a:solidFill>
                  <a:schemeClr val="bg1"/>
                </a:solidFill>
              </a:rPr>
              <a:t>Orion LX RTU</a:t>
            </a:r>
            <a:endParaRPr lang="en-US" sz="2400" dirty="0">
              <a:solidFill>
                <a:schemeClr val="bg1"/>
              </a:solidFill>
            </a:endParaRPr>
          </a:p>
        </p:txBody>
      </p:sp>
      <p:sp>
        <p:nvSpPr>
          <p:cNvPr id="11" name="Rectangle 10"/>
          <p:cNvSpPr/>
          <p:nvPr/>
        </p:nvSpPr>
        <p:spPr>
          <a:xfrm>
            <a:off x="2838616" y="5260694"/>
            <a:ext cx="1455089" cy="333955"/>
          </a:xfrm>
          <a:prstGeom prst="rect">
            <a:avLst/>
          </a:prstGeom>
          <a:noFill/>
          <a:ln w="190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cxnSp>
        <p:nvCxnSpPr>
          <p:cNvPr id="12" name="Straight Arrow Connector 11"/>
          <p:cNvCxnSpPr/>
          <p:nvPr/>
        </p:nvCxnSpPr>
        <p:spPr>
          <a:xfrm>
            <a:off x="4634553" y="5427671"/>
            <a:ext cx="3429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90904" y="5186237"/>
            <a:ext cx="3629520" cy="461665"/>
          </a:xfrm>
          <a:prstGeom prst="rect">
            <a:avLst/>
          </a:prstGeom>
          <a:noFill/>
        </p:spPr>
        <p:txBody>
          <a:bodyPr wrap="none" rtlCol="0">
            <a:spAutoFit/>
          </a:bodyPr>
          <a:lstStyle/>
          <a:p>
            <a:r>
              <a:rPr lang="en-US" sz="2400" dirty="0" smtClean="0">
                <a:solidFill>
                  <a:schemeClr val="bg1"/>
                </a:solidFill>
              </a:rPr>
              <a:t>SEL 2440 (Distributed I/O)  </a:t>
            </a:r>
            <a:endParaRPr lang="en-US" sz="2400" dirty="0">
              <a:solidFill>
                <a:schemeClr val="bg1"/>
              </a:solidFill>
            </a:endParaRPr>
          </a:p>
        </p:txBody>
      </p:sp>
    </p:spTree>
    <p:extLst>
      <p:ext uri="{BB962C8B-B14F-4D97-AF65-F5344CB8AC3E}">
        <p14:creationId xmlns:p14="http://schemas.microsoft.com/office/powerpoint/2010/main" val="124761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216297" y="2514600"/>
            <a:ext cx="10018713" cy="1752599"/>
          </a:xfrm>
        </p:spPr>
        <p:txBody>
          <a:bodyPr/>
          <a:lstStyle/>
          <a:p>
            <a:r>
              <a:rPr lang="en-US" dirty="0" smtClean="0">
                <a:solidFill>
                  <a:schemeClr val="bg1"/>
                </a:solidFill>
              </a:rPr>
              <a:t>Control Building</a:t>
            </a:r>
            <a:endParaRPr lang="en-US" sz="3600" dirty="0">
              <a:solidFill>
                <a:schemeClr val="bg1"/>
              </a:solidFill>
            </a:endParaRPr>
          </a:p>
        </p:txBody>
      </p:sp>
    </p:spTree>
    <p:extLst>
      <p:ext uri="{BB962C8B-B14F-4D97-AF65-F5344CB8AC3E}">
        <p14:creationId xmlns:p14="http://schemas.microsoft.com/office/powerpoint/2010/main" val="80491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7658" y="0"/>
            <a:ext cx="11912017" cy="6858000"/>
          </a:xfrm>
          <a:prstGeom prst="rect">
            <a:avLst/>
          </a:prstGeom>
        </p:spPr>
      </p:pic>
    </p:spTree>
    <p:extLst>
      <p:ext uri="{BB962C8B-B14F-4D97-AF65-F5344CB8AC3E}">
        <p14:creationId xmlns:p14="http://schemas.microsoft.com/office/powerpoint/2010/main" val="161061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216297" y="2514600"/>
            <a:ext cx="10018713" cy="1752599"/>
          </a:xfrm>
        </p:spPr>
        <p:txBody>
          <a:bodyPr/>
          <a:lstStyle/>
          <a:p>
            <a:r>
              <a:rPr lang="en-US" dirty="0" smtClean="0">
                <a:solidFill>
                  <a:schemeClr val="bg1"/>
                </a:solidFill>
              </a:rPr>
              <a:t>Three Line Diagram</a:t>
            </a:r>
            <a:endParaRPr lang="en-US" sz="3600" dirty="0">
              <a:solidFill>
                <a:schemeClr val="bg1"/>
              </a:solidFill>
            </a:endParaRPr>
          </a:p>
        </p:txBody>
      </p:sp>
    </p:spTree>
    <p:extLst>
      <p:ext uri="{BB962C8B-B14F-4D97-AF65-F5344CB8AC3E}">
        <p14:creationId xmlns:p14="http://schemas.microsoft.com/office/powerpoint/2010/main" val="143271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1141"/>
          <a:stretch/>
        </p:blipFill>
        <p:spPr>
          <a:xfrm>
            <a:off x="1623847" y="1"/>
            <a:ext cx="9030904" cy="6805010"/>
          </a:xfrm>
          <a:prstGeom prst="rect">
            <a:avLst/>
          </a:prstGeom>
        </p:spPr>
      </p:pic>
    </p:spTree>
    <p:extLst>
      <p:ext uri="{BB962C8B-B14F-4D97-AF65-F5344CB8AC3E}">
        <p14:creationId xmlns:p14="http://schemas.microsoft.com/office/powerpoint/2010/main" val="305810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580" y="3039754"/>
            <a:ext cx="10018713" cy="1752599"/>
          </a:xfrm>
        </p:spPr>
        <p:txBody>
          <a:bodyPr>
            <a:normAutofit/>
          </a:bodyPr>
          <a:lstStyle/>
          <a:p>
            <a:r>
              <a:rPr lang="en-US" sz="2800" dirty="0" smtClean="0"/>
              <a:t>Thank you for your time!</a:t>
            </a:r>
            <a:endParaRPr lang="en-US" sz="2800" dirty="0"/>
          </a:p>
        </p:txBody>
      </p:sp>
      <p:sp>
        <p:nvSpPr>
          <p:cNvPr id="4" name="Title 1"/>
          <p:cNvSpPr txBox="1">
            <a:spLocks/>
          </p:cNvSpPr>
          <p:nvPr/>
        </p:nvSpPr>
        <p:spPr>
          <a:xfrm>
            <a:off x="-1633835" y="2483494"/>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t>Questions?</a:t>
            </a:r>
            <a:endParaRPr lang="en-US" sz="4800" dirty="0"/>
          </a:p>
        </p:txBody>
      </p:sp>
    </p:spTree>
    <p:extLst>
      <p:ext uri="{BB962C8B-B14F-4D97-AF65-F5344CB8AC3E}">
        <p14:creationId xmlns:p14="http://schemas.microsoft.com/office/powerpoint/2010/main" val="193873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271" y="0"/>
            <a:ext cx="10018713" cy="1752599"/>
          </a:xfrm>
        </p:spPr>
        <p:txBody>
          <a:bodyPr/>
          <a:lstStyle/>
          <a:p>
            <a:r>
              <a:rPr lang="en-US" dirty="0" smtClean="0"/>
              <a:t>Deliverables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55723529"/>
              </p:ext>
            </p:extLst>
          </p:nvPr>
        </p:nvGraphicFramePr>
        <p:xfrm>
          <a:off x="0" y="1600201"/>
          <a:ext cx="12192000" cy="5257800"/>
        </p:xfrm>
        <a:graphic>
          <a:graphicData uri="http://schemas.openxmlformats.org/drawingml/2006/table">
            <a:tbl>
              <a:tblPr firstRow="1" bandRow="1">
                <a:tableStyleId>{8EC20E35-A176-4012-BC5E-935CFFF8708E}</a:tableStyleId>
              </a:tblPr>
              <a:tblGrid>
                <a:gridCol w="6096000"/>
                <a:gridCol w="6096000"/>
              </a:tblGrid>
              <a:tr h="408664">
                <a:tc>
                  <a:txBody>
                    <a:bodyPr/>
                    <a:lstStyle/>
                    <a:p>
                      <a:r>
                        <a:rPr lang="en-US" dirty="0" smtClean="0"/>
                        <a:t>First Semester (Fall 2014)</a:t>
                      </a:r>
                      <a:endParaRPr lang="en-US" dirty="0"/>
                    </a:p>
                  </a:txBody>
                  <a:tcPr/>
                </a:tc>
                <a:tc>
                  <a:txBody>
                    <a:bodyPr/>
                    <a:lstStyle/>
                    <a:p>
                      <a:r>
                        <a:rPr lang="en-US" dirty="0" smtClean="0"/>
                        <a:t>Second Semester (Spring 2015)</a:t>
                      </a:r>
                      <a:endParaRPr lang="en-US" dirty="0"/>
                    </a:p>
                  </a:txBody>
                  <a:tcPr/>
                </a:tc>
              </a:tr>
              <a:tr h="4849136">
                <a:tc>
                  <a:txBody>
                    <a:bodyPr/>
                    <a:lstStyle/>
                    <a:p>
                      <a:pPr marL="285750" indent="-285750">
                        <a:buFont typeface="Wingdings" panose="05000000000000000000" pitchFamily="2" charset="2"/>
                        <a:buChar char="ü"/>
                      </a:pPr>
                      <a:r>
                        <a:rPr lang="en-US" sz="1800" strike="noStrike" dirty="0" smtClean="0"/>
                        <a:t>Engineering man-hour budget</a:t>
                      </a:r>
                    </a:p>
                    <a:p>
                      <a:pPr marL="285750" indent="-285750">
                        <a:buFont typeface="Wingdings" panose="05000000000000000000" pitchFamily="2" charset="2"/>
                        <a:buChar char="ü"/>
                      </a:pPr>
                      <a:endParaRPr lang="en-US" sz="1800" strike="noStrike" dirty="0" smtClean="0"/>
                    </a:p>
                    <a:p>
                      <a:pPr marL="285750" indent="-285750">
                        <a:buFont typeface="Wingdings" panose="05000000000000000000" pitchFamily="2" charset="2"/>
                        <a:buChar char="ü"/>
                      </a:pPr>
                      <a:endParaRPr lang="en-US" sz="1800" strike="noStrike" dirty="0" smtClean="0"/>
                    </a:p>
                    <a:p>
                      <a:pPr marL="285750" indent="-285750">
                        <a:buFont typeface="Wingdings" panose="05000000000000000000" pitchFamily="2" charset="2"/>
                        <a:buChar char="ü"/>
                      </a:pPr>
                      <a:r>
                        <a:rPr lang="en-US" sz="1800" strike="noStrike" dirty="0" smtClean="0"/>
                        <a:t>One-line </a:t>
                      </a:r>
                      <a:r>
                        <a:rPr lang="en-US" sz="1800" strike="noStrike" dirty="0" smtClean="0"/>
                        <a:t>Diagram</a:t>
                      </a:r>
                    </a:p>
                    <a:p>
                      <a:pPr marL="0" indent="0">
                        <a:buFont typeface="Wingdings" panose="05000000000000000000" pitchFamily="2" charset="2"/>
                        <a:buNone/>
                      </a:pPr>
                      <a:endParaRPr lang="en-US" sz="1800" strike="noStrike" dirty="0" smtClean="0"/>
                    </a:p>
                    <a:p>
                      <a:pPr marL="285750" indent="-285750">
                        <a:buFont typeface="Wingdings" panose="05000000000000000000" pitchFamily="2" charset="2"/>
                        <a:buChar char="ü"/>
                      </a:pPr>
                      <a:endParaRPr lang="en-US" sz="1800" strike="noStrike" dirty="0" smtClean="0"/>
                    </a:p>
                    <a:p>
                      <a:pPr marL="285750" indent="-285750">
                        <a:buFont typeface="Wingdings" panose="05000000000000000000" pitchFamily="2" charset="2"/>
                        <a:buChar char="ü"/>
                      </a:pPr>
                      <a:r>
                        <a:rPr lang="en-US" sz="1800" strike="noStrike" dirty="0" smtClean="0"/>
                        <a:t>Panel Layouts </a:t>
                      </a:r>
                    </a:p>
                    <a:p>
                      <a:pPr marL="285750" indent="-285750">
                        <a:buFont typeface="Wingdings" panose="05000000000000000000" pitchFamily="2" charset="2"/>
                        <a:buChar char="ü"/>
                      </a:pPr>
                      <a:endParaRPr lang="en-US" sz="1800" strike="noStrike" dirty="0" smtClean="0"/>
                    </a:p>
                    <a:p>
                      <a:pPr marL="285750" indent="-285750">
                        <a:buFont typeface="Wingdings" panose="05000000000000000000" pitchFamily="2" charset="2"/>
                        <a:buChar char="ü"/>
                      </a:pPr>
                      <a:endParaRPr lang="en-US" sz="1800" strike="noStrike" dirty="0" smtClean="0"/>
                    </a:p>
                    <a:p>
                      <a:pPr marL="285750" indent="-285750">
                        <a:buFont typeface="Wingdings" panose="05000000000000000000" pitchFamily="2" charset="2"/>
                        <a:buChar char="ü"/>
                      </a:pPr>
                      <a:r>
                        <a:rPr lang="en-US" sz="1800" strike="noStrike" dirty="0" smtClean="0"/>
                        <a:t>Control house Layout</a:t>
                      </a:r>
                    </a:p>
                    <a:p>
                      <a:pPr marL="285750" indent="-285750">
                        <a:buFont typeface="Wingdings" panose="05000000000000000000" pitchFamily="2" charset="2"/>
                        <a:buChar char="ü"/>
                      </a:pPr>
                      <a:endParaRPr lang="en-US" sz="1800" dirty="0" smtClean="0"/>
                    </a:p>
                    <a:p>
                      <a:pPr marL="285750" indent="-285750">
                        <a:buFont typeface="Wingdings" panose="05000000000000000000" pitchFamily="2" charset="2"/>
                        <a:buChar char="ü"/>
                      </a:pPr>
                      <a:endParaRPr lang="en-US" sz="1800" dirty="0" smtClean="0"/>
                    </a:p>
                    <a:p>
                      <a:pPr marL="285750" indent="-285750">
                        <a:buFont typeface="Wingdings" panose="05000000000000000000" pitchFamily="2" charset="2"/>
                        <a:buChar char="ü"/>
                      </a:pPr>
                      <a:r>
                        <a:rPr lang="en-US" sz="1800" dirty="0" smtClean="0"/>
                        <a:t>Protection Relay Schematics</a:t>
                      </a:r>
                    </a:p>
                    <a:p>
                      <a:endParaRPr lang="en-US" sz="1800" dirty="0" smtClean="0"/>
                    </a:p>
                  </a:txBody>
                  <a:tcPr/>
                </a:tc>
                <a:tc>
                  <a:txBody>
                    <a:bodyPr/>
                    <a:lstStyle/>
                    <a:p>
                      <a:pPr marL="285750" indent="-285750">
                        <a:buFont typeface="Wingdings" panose="05000000000000000000" pitchFamily="2" charset="2"/>
                        <a:buChar char="ü"/>
                      </a:pPr>
                      <a:r>
                        <a:rPr lang="en-US" dirty="0" smtClean="0"/>
                        <a:t>Wiring Diagrams</a:t>
                      </a:r>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r>
                        <a:rPr lang="en-US" dirty="0" smtClean="0"/>
                        <a:t>Physical Layout</a:t>
                      </a:r>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r>
                        <a:rPr lang="en-US" dirty="0" smtClean="0"/>
                        <a:t>Communication and RTU</a:t>
                      </a:r>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r>
                        <a:rPr lang="en-US" dirty="0" smtClean="0"/>
                        <a:t>Design Justifications </a:t>
                      </a:r>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r>
                        <a:rPr lang="en-US" dirty="0" smtClean="0"/>
                        <a:t>Three-line Diagram</a:t>
                      </a:r>
                      <a:endParaRPr lang="en-US" dirty="0"/>
                    </a:p>
                  </a:txBody>
                  <a:tcPr/>
                </a:tc>
              </a:tr>
            </a:tbl>
          </a:graphicData>
        </a:graphic>
      </p:graphicFrame>
    </p:spTree>
    <p:extLst>
      <p:ext uri="{BB962C8B-B14F-4D97-AF65-F5344CB8AC3E}">
        <p14:creationId xmlns:p14="http://schemas.microsoft.com/office/powerpoint/2010/main" val="419483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90" y="91936"/>
            <a:ext cx="10018713" cy="859221"/>
          </a:xfrm>
        </p:spPr>
        <p:txBody>
          <a:bodyPr/>
          <a:lstStyle/>
          <a:p>
            <a:r>
              <a:rPr lang="en-US" dirty="0" smtClean="0"/>
              <a:t>Substation Design Fundamentals</a:t>
            </a:r>
            <a:endParaRPr lang="en-US" dirty="0"/>
          </a:p>
        </p:txBody>
      </p:sp>
      <p:pic>
        <p:nvPicPr>
          <p:cNvPr id="1026" name="Picture 2" descr="https://www.osha.gov/SLTC/etools/electric_power/images/substation_energy_f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503" y="1196848"/>
            <a:ext cx="6296423" cy="31859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6287" y="6488668"/>
            <a:ext cx="8455713" cy="369332"/>
          </a:xfrm>
          <a:prstGeom prst="rect">
            <a:avLst/>
          </a:prstGeom>
          <a:noFill/>
        </p:spPr>
        <p:txBody>
          <a:bodyPr wrap="none" rtlCol="0">
            <a:spAutoFit/>
          </a:bodyPr>
          <a:lstStyle/>
          <a:p>
            <a:r>
              <a:rPr lang="en-US" dirty="0"/>
              <a:t>https://www.osha.gov/SLTC/etools/electric_power/illustrated_glossary/substation.html</a:t>
            </a:r>
          </a:p>
        </p:txBody>
      </p:sp>
      <p:sp>
        <p:nvSpPr>
          <p:cNvPr id="5" name="TextBox 4"/>
          <p:cNvSpPr txBox="1"/>
          <p:nvPr/>
        </p:nvSpPr>
        <p:spPr>
          <a:xfrm>
            <a:off x="1765738" y="1679815"/>
            <a:ext cx="2522483" cy="369332"/>
          </a:xfrm>
          <a:prstGeom prst="rect">
            <a:avLst/>
          </a:prstGeom>
          <a:noFill/>
        </p:spPr>
        <p:txBody>
          <a:bodyPr wrap="square" rtlCol="0">
            <a:spAutoFit/>
          </a:bodyPr>
          <a:lstStyle/>
          <a:p>
            <a:r>
              <a:rPr lang="en-US" dirty="0" smtClean="0"/>
              <a:t>Bus Configurations</a:t>
            </a:r>
            <a:endParaRPr lang="en-US" dirty="0"/>
          </a:p>
        </p:txBody>
      </p:sp>
      <p:sp>
        <p:nvSpPr>
          <p:cNvPr id="6" name="TextBox 5"/>
          <p:cNvSpPr txBox="1"/>
          <p:nvPr/>
        </p:nvSpPr>
        <p:spPr>
          <a:xfrm>
            <a:off x="1765738" y="3395999"/>
            <a:ext cx="1901803" cy="369332"/>
          </a:xfrm>
          <a:prstGeom prst="rect">
            <a:avLst/>
          </a:prstGeom>
          <a:noFill/>
        </p:spPr>
        <p:txBody>
          <a:bodyPr wrap="none" rtlCol="0">
            <a:spAutoFit/>
          </a:bodyPr>
          <a:lstStyle/>
          <a:p>
            <a:r>
              <a:rPr lang="en-US" dirty="0" smtClean="0"/>
              <a:t>Protection Relays </a:t>
            </a:r>
            <a:endParaRPr lang="en-US" dirty="0"/>
          </a:p>
        </p:txBody>
      </p:sp>
      <p:sp>
        <p:nvSpPr>
          <p:cNvPr id="7" name="TextBox 6"/>
          <p:cNvSpPr txBox="1"/>
          <p:nvPr/>
        </p:nvSpPr>
        <p:spPr>
          <a:xfrm>
            <a:off x="1765738" y="2537907"/>
            <a:ext cx="2950167" cy="369332"/>
          </a:xfrm>
          <a:prstGeom prst="rect">
            <a:avLst/>
          </a:prstGeom>
          <a:noFill/>
        </p:spPr>
        <p:txBody>
          <a:bodyPr wrap="none" rtlCol="0">
            <a:spAutoFit/>
          </a:bodyPr>
          <a:lstStyle/>
          <a:p>
            <a:r>
              <a:rPr lang="en-US" dirty="0" smtClean="0"/>
              <a:t>Circuit breakers and switches</a:t>
            </a:r>
            <a:endParaRPr lang="en-US" dirty="0"/>
          </a:p>
        </p:txBody>
      </p:sp>
      <p:sp>
        <p:nvSpPr>
          <p:cNvPr id="8" name="TextBox 7"/>
          <p:cNvSpPr txBox="1"/>
          <p:nvPr/>
        </p:nvSpPr>
        <p:spPr>
          <a:xfrm>
            <a:off x="1765738" y="4254091"/>
            <a:ext cx="2810385" cy="369332"/>
          </a:xfrm>
          <a:prstGeom prst="rect">
            <a:avLst/>
          </a:prstGeom>
          <a:noFill/>
        </p:spPr>
        <p:txBody>
          <a:bodyPr wrap="none" rtlCol="0">
            <a:spAutoFit/>
          </a:bodyPr>
          <a:lstStyle/>
          <a:p>
            <a:r>
              <a:rPr lang="en-US" dirty="0" smtClean="0"/>
              <a:t>Communication Equipment</a:t>
            </a:r>
            <a:endParaRPr lang="en-US" dirty="0"/>
          </a:p>
        </p:txBody>
      </p:sp>
    </p:spTree>
    <p:extLst>
      <p:ext uri="{BB962C8B-B14F-4D97-AF65-F5344CB8AC3E}">
        <p14:creationId xmlns:p14="http://schemas.microsoft.com/office/powerpoint/2010/main" val="189283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922283"/>
          </a:xfrm>
        </p:spPr>
        <p:txBody>
          <a:bodyPr/>
          <a:lstStyle/>
          <a:p>
            <a:r>
              <a:rPr lang="en-US" dirty="0" smtClean="0"/>
              <a:t>Bus Configurations</a:t>
            </a:r>
            <a:endParaRPr lang="en-US" dirty="0"/>
          </a:p>
        </p:txBody>
      </p:sp>
      <p:pic>
        <p:nvPicPr>
          <p:cNvPr id="4" name="Content Placeholder 3"/>
          <p:cNvPicPr>
            <a:picLocks noGrp="1" noChangeAspect="1"/>
          </p:cNvPicPr>
          <p:nvPr>
            <p:ph idx="1"/>
          </p:nvPr>
        </p:nvPicPr>
        <p:blipFill>
          <a:blip r:embed="rId3"/>
          <a:stretch>
            <a:fillRect/>
          </a:stretch>
        </p:blipFill>
        <p:spPr>
          <a:xfrm>
            <a:off x="1723696" y="2176917"/>
            <a:ext cx="3142593" cy="1045954"/>
          </a:xfrm>
          <a:prstGeom prst="rect">
            <a:avLst/>
          </a:prstGeom>
        </p:spPr>
      </p:pic>
      <p:pic>
        <p:nvPicPr>
          <p:cNvPr id="5" name="Picture 4"/>
          <p:cNvPicPr>
            <a:picLocks noChangeAspect="1"/>
          </p:cNvPicPr>
          <p:nvPr/>
        </p:nvPicPr>
        <p:blipFill>
          <a:blip r:embed="rId4"/>
          <a:stretch>
            <a:fillRect/>
          </a:stretch>
        </p:blipFill>
        <p:spPr>
          <a:xfrm>
            <a:off x="7700052" y="2176918"/>
            <a:ext cx="3243515" cy="1045954"/>
          </a:xfrm>
          <a:prstGeom prst="rect">
            <a:avLst/>
          </a:prstGeom>
        </p:spPr>
      </p:pic>
      <p:pic>
        <p:nvPicPr>
          <p:cNvPr id="6" name="Picture 5"/>
          <p:cNvPicPr>
            <a:picLocks noChangeAspect="1"/>
          </p:cNvPicPr>
          <p:nvPr/>
        </p:nvPicPr>
        <p:blipFill>
          <a:blip r:embed="rId5"/>
          <a:stretch>
            <a:fillRect/>
          </a:stretch>
        </p:blipFill>
        <p:spPr>
          <a:xfrm>
            <a:off x="1723696" y="4190824"/>
            <a:ext cx="3142592" cy="1639614"/>
          </a:xfrm>
          <a:prstGeom prst="rect">
            <a:avLst/>
          </a:prstGeom>
        </p:spPr>
      </p:pic>
      <p:pic>
        <p:nvPicPr>
          <p:cNvPr id="7" name="Picture 6"/>
          <p:cNvPicPr>
            <a:picLocks noChangeAspect="1"/>
          </p:cNvPicPr>
          <p:nvPr/>
        </p:nvPicPr>
        <p:blipFill>
          <a:blip r:embed="rId6"/>
          <a:stretch>
            <a:fillRect/>
          </a:stretch>
        </p:blipFill>
        <p:spPr>
          <a:xfrm>
            <a:off x="7700052" y="4190824"/>
            <a:ext cx="3243515" cy="1215248"/>
          </a:xfrm>
          <a:prstGeom prst="rect">
            <a:avLst/>
          </a:prstGeom>
        </p:spPr>
      </p:pic>
      <p:sp>
        <p:nvSpPr>
          <p:cNvPr id="8" name="TextBox 7"/>
          <p:cNvSpPr txBox="1"/>
          <p:nvPr/>
        </p:nvSpPr>
        <p:spPr>
          <a:xfrm>
            <a:off x="2708934" y="1807585"/>
            <a:ext cx="1172116" cy="369332"/>
          </a:xfrm>
          <a:prstGeom prst="rect">
            <a:avLst/>
          </a:prstGeom>
          <a:noFill/>
        </p:spPr>
        <p:txBody>
          <a:bodyPr wrap="none" rtlCol="0">
            <a:spAutoFit/>
          </a:bodyPr>
          <a:lstStyle/>
          <a:p>
            <a:r>
              <a:rPr lang="en-US" dirty="0" smtClean="0"/>
              <a:t>Single Bus</a:t>
            </a:r>
            <a:endParaRPr lang="en-US" dirty="0"/>
          </a:p>
        </p:txBody>
      </p:sp>
      <p:sp>
        <p:nvSpPr>
          <p:cNvPr id="9" name="TextBox 8"/>
          <p:cNvSpPr txBox="1"/>
          <p:nvPr/>
        </p:nvSpPr>
        <p:spPr>
          <a:xfrm>
            <a:off x="8390303" y="1807585"/>
            <a:ext cx="1863011" cy="369332"/>
          </a:xfrm>
          <a:prstGeom prst="rect">
            <a:avLst/>
          </a:prstGeom>
          <a:noFill/>
        </p:spPr>
        <p:txBody>
          <a:bodyPr wrap="none" rtlCol="0">
            <a:spAutoFit/>
          </a:bodyPr>
          <a:lstStyle/>
          <a:p>
            <a:r>
              <a:rPr lang="en-US" dirty="0" smtClean="0"/>
              <a:t>Sectionalized Bus</a:t>
            </a:r>
            <a:endParaRPr lang="en-US" dirty="0"/>
          </a:p>
        </p:txBody>
      </p:sp>
      <p:sp>
        <p:nvSpPr>
          <p:cNvPr id="10" name="TextBox 9"/>
          <p:cNvSpPr txBox="1"/>
          <p:nvPr/>
        </p:nvSpPr>
        <p:spPr>
          <a:xfrm>
            <a:off x="2155096" y="3821492"/>
            <a:ext cx="2279791" cy="369332"/>
          </a:xfrm>
          <a:prstGeom prst="rect">
            <a:avLst/>
          </a:prstGeom>
          <a:noFill/>
        </p:spPr>
        <p:txBody>
          <a:bodyPr wrap="none" rtlCol="0">
            <a:spAutoFit/>
          </a:bodyPr>
          <a:lstStyle/>
          <a:p>
            <a:r>
              <a:rPr lang="en-US" dirty="0" smtClean="0"/>
              <a:t>Main and Transfer Bus</a:t>
            </a:r>
            <a:endParaRPr lang="en-US" dirty="0"/>
          </a:p>
        </p:txBody>
      </p:sp>
      <p:sp>
        <p:nvSpPr>
          <p:cNvPr id="11" name="TextBox 10"/>
          <p:cNvSpPr txBox="1"/>
          <p:nvPr/>
        </p:nvSpPr>
        <p:spPr>
          <a:xfrm>
            <a:off x="8815098" y="3791707"/>
            <a:ext cx="1013419" cy="369332"/>
          </a:xfrm>
          <a:prstGeom prst="rect">
            <a:avLst/>
          </a:prstGeom>
          <a:noFill/>
        </p:spPr>
        <p:txBody>
          <a:bodyPr wrap="none" rtlCol="0">
            <a:spAutoFit/>
          </a:bodyPr>
          <a:lstStyle/>
          <a:p>
            <a:r>
              <a:rPr lang="en-US" dirty="0" smtClean="0"/>
              <a:t>Ring Bus</a:t>
            </a:r>
            <a:endParaRPr lang="en-US" dirty="0"/>
          </a:p>
        </p:txBody>
      </p:sp>
    </p:spTree>
    <p:extLst>
      <p:ext uri="{BB962C8B-B14F-4D97-AF65-F5344CB8AC3E}">
        <p14:creationId xmlns:p14="http://schemas.microsoft.com/office/powerpoint/2010/main" val="206957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46221"/>
            <a:ext cx="10018713" cy="817180"/>
          </a:xfrm>
        </p:spPr>
        <p:txBody>
          <a:bodyPr>
            <a:normAutofit/>
          </a:bodyPr>
          <a:lstStyle/>
          <a:p>
            <a:r>
              <a:rPr lang="en-US" dirty="0" smtClean="0"/>
              <a:t>Current Design</a:t>
            </a:r>
            <a:endParaRPr lang="en-US" dirty="0"/>
          </a:p>
        </p:txBody>
      </p:sp>
      <p:pic>
        <p:nvPicPr>
          <p:cNvPr id="4" name="Content Placeholder 3"/>
          <p:cNvPicPr>
            <a:picLocks noGrp="1" noChangeAspect="1"/>
          </p:cNvPicPr>
          <p:nvPr>
            <p:ph sz="half" idx="1"/>
          </p:nvPr>
        </p:nvPicPr>
        <p:blipFill>
          <a:blip r:embed="rId3"/>
          <a:stretch>
            <a:fillRect/>
          </a:stretch>
        </p:blipFill>
        <p:spPr>
          <a:xfrm>
            <a:off x="1169001" y="1408386"/>
            <a:ext cx="5571743" cy="4931850"/>
          </a:xfrm>
          <a:prstGeom prst="rect">
            <a:avLst/>
          </a:prstGeom>
        </p:spPr>
      </p:pic>
      <p:graphicFrame>
        <p:nvGraphicFramePr>
          <p:cNvPr id="8" name="Content Placeholder 7"/>
          <p:cNvGraphicFramePr>
            <a:graphicFrameLocks noGrp="1"/>
          </p:cNvGraphicFramePr>
          <p:nvPr>
            <p:ph sz="half" idx="2"/>
            <p:extLst/>
          </p:nvPr>
        </p:nvGraphicFramePr>
        <p:xfrm>
          <a:off x="6887912" y="1569493"/>
          <a:ext cx="5272243" cy="48102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488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973" y="-8672"/>
            <a:ext cx="10018713" cy="1752599"/>
          </a:xfrm>
        </p:spPr>
        <p:txBody>
          <a:bodyPr/>
          <a:lstStyle/>
          <a:p>
            <a:r>
              <a:rPr lang="en-US" dirty="0" smtClean="0"/>
              <a:t>Project Timeline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4884" y="1391747"/>
            <a:ext cx="10143460" cy="4356923"/>
          </a:xfrm>
        </p:spPr>
      </p:pic>
    </p:spTree>
    <p:extLst>
      <p:ext uri="{BB962C8B-B14F-4D97-AF65-F5344CB8AC3E}">
        <p14:creationId xmlns:p14="http://schemas.microsoft.com/office/powerpoint/2010/main" val="39514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789432"/>
          </a:xfrm>
        </p:spPr>
        <p:txBody>
          <a:bodyPr/>
          <a:lstStyle/>
          <a:p>
            <a:r>
              <a:rPr lang="en-US" dirty="0" smtClean="0"/>
              <a:t>Engineering Man Hour Budget</a:t>
            </a:r>
            <a:endParaRPr lang="en-US" dirty="0"/>
          </a:p>
        </p:txBody>
      </p:sp>
      <p:pic>
        <p:nvPicPr>
          <p:cNvPr id="3" name="Picture 2"/>
          <p:cNvPicPr>
            <a:picLocks noChangeAspect="1"/>
          </p:cNvPicPr>
          <p:nvPr/>
        </p:nvPicPr>
        <p:blipFill>
          <a:blip r:embed="rId3"/>
          <a:stretch>
            <a:fillRect/>
          </a:stretch>
        </p:blipFill>
        <p:spPr>
          <a:xfrm>
            <a:off x="535099" y="1881699"/>
            <a:ext cx="10967925" cy="3798081"/>
          </a:xfrm>
          <a:prstGeom prst="rect">
            <a:avLst/>
          </a:prstGeom>
        </p:spPr>
      </p:pic>
    </p:spTree>
    <p:extLst>
      <p:ext uri="{BB962C8B-B14F-4D97-AF65-F5344CB8AC3E}">
        <p14:creationId xmlns:p14="http://schemas.microsoft.com/office/powerpoint/2010/main" val="215706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15634</TotalTime>
  <Words>995</Words>
  <Application>Microsoft Office PowerPoint</Application>
  <PresentationFormat>Widescreen</PresentationFormat>
  <Paragraphs>254</Paragraphs>
  <Slides>38</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Corbel</vt:lpstr>
      <vt:lpstr>Wingdings</vt:lpstr>
      <vt:lpstr>Parallax</vt:lpstr>
      <vt:lpstr>May 15-01: B&amp;V 69/12KV SUBSTATION DESIGN</vt:lpstr>
      <vt:lpstr>Agenda</vt:lpstr>
      <vt:lpstr>Project Scope</vt:lpstr>
      <vt:lpstr>Deliverables</vt:lpstr>
      <vt:lpstr>Substation Design Fundamentals</vt:lpstr>
      <vt:lpstr>Bus Configurations</vt:lpstr>
      <vt:lpstr>Current Design</vt:lpstr>
      <vt:lpstr>Project Timeline</vt:lpstr>
      <vt:lpstr>Engineering Man Hour Budget</vt:lpstr>
      <vt:lpstr>Design Process</vt:lpstr>
      <vt:lpstr>Technical Challenges </vt:lpstr>
      <vt:lpstr>Coherent Test Plan</vt:lpstr>
      <vt:lpstr>Possible Scenarios </vt:lpstr>
      <vt:lpstr>Demo</vt:lpstr>
      <vt:lpstr>Substation Layout</vt:lpstr>
      <vt:lpstr>PowerPoint Presentation</vt:lpstr>
      <vt:lpstr>High Voltage Side</vt:lpstr>
      <vt:lpstr>PowerPoint Presentation</vt:lpstr>
      <vt:lpstr>Low Voltage Side</vt:lpstr>
      <vt:lpstr>PowerPoint Presentation</vt:lpstr>
      <vt:lpstr>PowerPoint Presentation</vt:lpstr>
      <vt:lpstr>Primary Relay SEL 487E Transformer Protection Relay</vt:lpstr>
      <vt:lpstr>PowerPoint Presentation</vt:lpstr>
      <vt:lpstr>Back Up Relay  SEL 351S  </vt:lpstr>
      <vt:lpstr>PowerPoint Presentation</vt:lpstr>
      <vt:lpstr>Lowside Relay SEL 351S</vt:lpstr>
      <vt:lpstr>PowerPoint Presentation</vt:lpstr>
      <vt:lpstr>Bank Panel Layout  (Primary, Back Up, &amp; Lowside Relays) </vt:lpstr>
      <vt:lpstr>PowerPoint Presentation</vt:lpstr>
      <vt:lpstr>Bus Panel Layout  (Feeder 1 &amp; Feeder 2 Relays) </vt:lpstr>
      <vt:lpstr>PowerPoint Presentation</vt:lpstr>
      <vt:lpstr>Communication Panel   (SEL 2440 &amp; Orion LX RTU) </vt:lpstr>
      <vt:lpstr>PowerPoint Presentation</vt:lpstr>
      <vt:lpstr>Control Building</vt:lpstr>
      <vt:lpstr>PowerPoint Presentation</vt:lpstr>
      <vt:lpstr>Three Line Diagram</vt:lpstr>
      <vt:lpstr>PowerPoint Presentation</vt:lpstr>
      <vt:lpstr>Thank you for your time!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15-01: B&amp;V 69/12KV SUBSTATION DESIGN</dc:title>
  <dc:creator>Faran Malik</dc:creator>
  <cp:lastModifiedBy>Matthew Backes</cp:lastModifiedBy>
  <cp:revision>166</cp:revision>
  <dcterms:created xsi:type="dcterms:W3CDTF">2014-12-01T03:07:09Z</dcterms:created>
  <dcterms:modified xsi:type="dcterms:W3CDTF">2015-04-28T18:29:28Z</dcterms:modified>
</cp:coreProperties>
</file>